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0" r:id="rId4"/>
    <p:sldId id="258" r:id="rId5"/>
    <p:sldId id="259" r:id="rId6"/>
    <p:sldId id="261" r:id="rId7"/>
    <p:sldId id="262"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ffice2016L0002" initials="O"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0" d="100"/>
          <a:sy n="80" d="100"/>
        </p:scale>
        <p:origin x="-112" y="-100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commentAuthors" Target="commentAuthors.xml"/><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printerSettings" Target="printerSettings/printerSettings1.bin"/></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de-DE"/>
              <a:t>Mastertitelformat bearbeiten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BAC3BC17-80C9-4B9E-8C62-7E9D96B74A50}" type="datetimeFigureOut">
              <a:rPr lang="de-DE" smtClean="0"/>
              <a:t>19.03.21</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6C13C168-126F-4898-AA3E-0D461A97C7E5}" type="slidenum">
              <a:rPr lang="de-DE" smtClean="0"/>
              <a:t>‹Nr.›</a:t>
            </a:fld>
            <a:endParaRPr lang="de-DE"/>
          </a:p>
        </p:txBody>
      </p:sp>
    </p:spTree>
    <p:extLst>
      <p:ext uri="{BB962C8B-B14F-4D97-AF65-F5344CB8AC3E}">
        <p14:creationId xmlns:p14="http://schemas.microsoft.com/office/powerpoint/2010/main" val="2864993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bild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de-DE"/>
              <a:t>Mastertitelformat bearbeiten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p:txBody>
          <a:bodyPr/>
          <a:lstStyle/>
          <a:p>
            <a:fld id="{BAC3BC17-80C9-4B9E-8C62-7E9D96B74A50}" type="datetimeFigureOut">
              <a:rPr lang="de-DE" smtClean="0"/>
              <a:t>19.03.21</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6C13C168-126F-4898-AA3E-0D461A97C7E5}" type="slidenum">
              <a:rPr lang="de-DE" smtClean="0"/>
              <a:t>‹Nr.›</a:t>
            </a:fld>
            <a:endParaRPr lang="de-DE"/>
          </a:p>
        </p:txBody>
      </p:sp>
    </p:spTree>
    <p:extLst>
      <p:ext uri="{BB962C8B-B14F-4D97-AF65-F5344CB8AC3E}">
        <p14:creationId xmlns:p14="http://schemas.microsoft.com/office/powerpoint/2010/main" val="36767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und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de-DE"/>
              <a:t>Mastertitelformat bearbeiten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4" name="Date Placeholder 3"/>
          <p:cNvSpPr>
            <a:spLocks noGrp="1"/>
          </p:cNvSpPr>
          <p:nvPr>
            <p:ph type="dt" sz="half" idx="10"/>
          </p:nvPr>
        </p:nvSpPr>
        <p:spPr/>
        <p:txBody>
          <a:bodyPr/>
          <a:lstStyle/>
          <a:p>
            <a:fld id="{BAC3BC17-80C9-4B9E-8C62-7E9D96B74A50}" type="datetimeFigureOut">
              <a:rPr lang="de-DE" smtClean="0"/>
              <a:t>19.03.21</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6C13C168-126F-4898-AA3E-0D461A97C7E5}" type="slidenum">
              <a:rPr lang="de-DE" smtClean="0"/>
              <a:t>‹Nr.›</a:t>
            </a:fld>
            <a:endParaRPr lang="de-DE"/>
          </a:p>
        </p:txBody>
      </p:sp>
    </p:spTree>
    <p:extLst>
      <p:ext uri="{BB962C8B-B14F-4D97-AF65-F5344CB8AC3E}">
        <p14:creationId xmlns:p14="http://schemas.microsoft.com/office/powerpoint/2010/main" val="1897903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Zitat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de-DE"/>
              <a:t>Mastertitelformat bearbeiten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de-DE"/>
              <a:t>Mastertextformat bearbeiten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4" name="Date Placeholder 3"/>
          <p:cNvSpPr>
            <a:spLocks noGrp="1"/>
          </p:cNvSpPr>
          <p:nvPr>
            <p:ph type="dt" sz="half" idx="10"/>
          </p:nvPr>
        </p:nvSpPr>
        <p:spPr/>
        <p:txBody>
          <a:bodyPr/>
          <a:lstStyle/>
          <a:p>
            <a:fld id="{BAC3BC17-80C9-4B9E-8C62-7E9D96B74A50}" type="datetimeFigureOut">
              <a:rPr lang="de-DE" smtClean="0"/>
              <a:t>19.03.21</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6C13C168-126F-4898-AA3E-0D461A97C7E5}" type="slidenum">
              <a:rPr lang="de-DE" smtClean="0"/>
              <a:t>‹Nr.›</a:t>
            </a:fld>
            <a:endParaRPr lang="de-DE"/>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8046327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nskart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de-DE"/>
              <a:t>Mastertitelformat bearbeiten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BAC3BC17-80C9-4B9E-8C62-7E9D96B74A50}" type="datetimeFigureOut">
              <a:rPr lang="de-DE" smtClean="0"/>
              <a:t>19.03.21</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6C13C168-126F-4898-AA3E-0D461A97C7E5}" type="slidenum">
              <a:rPr lang="de-DE" smtClean="0"/>
              <a:t>‹Nr.›</a:t>
            </a:fld>
            <a:endParaRPr lang="de-DE"/>
          </a:p>
        </p:txBody>
      </p:sp>
    </p:spTree>
    <p:extLst>
      <p:ext uri="{BB962C8B-B14F-4D97-AF65-F5344CB8AC3E}">
        <p14:creationId xmlns:p14="http://schemas.microsoft.com/office/powerpoint/2010/main" val="2695197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p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de-DE"/>
              <a:t>Mastertitelformat bearbeiten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AC3BC17-80C9-4B9E-8C62-7E9D96B74A50}" type="datetimeFigureOut">
              <a:rPr lang="de-DE" smtClean="0"/>
              <a:t>19.03.21</a:t>
            </a:fld>
            <a:endParaRPr lang="de-DE"/>
          </a:p>
        </p:txBody>
      </p:sp>
      <p:sp>
        <p:nvSpPr>
          <p:cNvPr id="4"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6C13C168-126F-4898-AA3E-0D461A97C7E5}" type="slidenum">
              <a:rPr lang="de-DE" smtClean="0"/>
              <a:t>‹Nr.›</a:t>
            </a:fld>
            <a:endParaRPr lang="de-DE"/>
          </a:p>
        </p:txBody>
      </p:sp>
    </p:spTree>
    <p:extLst>
      <p:ext uri="{BB962C8B-B14F-4D97-AF65-F5344CB8AC3E}">
        <p14:creationId xmlns:p14="http://schemas.microsoft.com/office/powerpoint/2010/main" val="8578000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Bildsp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de-DE"/>
              <a:t>Mastertitelformat bearbeiten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AC3BC17-80C9-4B9E-8C62-7E9D96B74A50}" type="datetimeFigureOut">
              <a:rPr lang="de-DE" smtClean="0"/>
              <a:t>19.03.21</a:t>
            </a:fld>
            <a:endParaRPr lang="de-DE"/>
          </a:p>
        </p:txBody>
      </p:sp>
      <p:sp>
        <p:nvSpPr>
          <p:cNvPr id="4"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6C13C168-126F-4898-AA3E-0D461A97C7E5}" type="slidenum">
              <a:rPr lang="de-DE" smtClean="0"/>
              <a:t>‹Nr.›</a:t>
            </a:fld>
            <a:endParaRPr lang="de-DE"/>
          </a:p>
        </p:txBody>
      </p:sp>
    </p:spTree>
    <p:extLst>
      <p:ext uri="{BB962C8B-B14F-4D97-AF65-F5344CB8AC3E}">
        <p14:creationId xmlns:p14="http://schemas.microsoft.com/office/powerpoint/2010/main" val="14650572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nchor="t" anchorCtr="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BAC3BC17-80C9-4B9E-8C62-7E9D96B74A50}" type="datetimeFigureOut">
              <a:rPr lang="de-DE" smtClean="0"/>
              <a:t>19.03.21</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6C13C168-126F-4898-AA3E-0D461A97C7E5}" type="slidenum">
              <a:rPr lang="de-DE" smtClean="0"/>
              <a:t>‹Nr.›</a:t>
            </a:fld>
            <a:endParaRPr lang="de-DE"/>
          </a:p>
        </p:txBody>
      </p:sp>
    </p:spTree>
    <p:extLst>
      <p:ext uri="{BB962C8B-B14F-4D97-AF65-F5344CB8AC3E}">
        <p14:creationId xmlns:p14="http://schemas.microsoft.com/office/powerpoint/2010/main" val="40309490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de-DE"/>
              <a:t>Mastertitelformat bearbeiten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BAC3BC17-80C9-4B9E-8C62-7E9D96B74A50}" type="datetimeFigureOut">
              <a:rPr lang="de-DE" smtClean="0"/>
              <a:t>19.03.21</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6C13C168-126F-4898-AA3E-0D461A97C7E5}" type="slidenum">
              <a:rPr lang="de-DE" smtClean="0"/>
              <a:t>‹Nr.›</a:t>
            </a:fld>
            <a:endParaRPr lang="de-DE"/>
          </a:p>
        </p:txBody>
      </p:sp>
    </p:spTree>
    <p:extLst>
      <p:ext uri="{BB962C8B-B14F-4D97-AF65-F5344CB8AC3E}">
        <p14:creationId xmlns:p14="http://schemas.microsoft.com/office/powerpoint/2010/main" val="1633101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3"/>
          <p:cNvSpPr>
            <a:spLocks noGrp="1"/>
          </p:cNvSpPr>
          <p:nvPr>
            <p:ph type="dt" sz="half" idx="10"/>
          </p:nvPr>
        </p:nvSpPr>
        <p:spPr/>
        <p:txBody>
          <a:bodyPr/>
          <a:lstStyle/>
          <a:p>
            <a:fld id="{BAC3BC17-80C9-4B9E-8C62-7E9D96B74A50}" type="datetimeFigureOut">
              <a:rPr lang="de-DE" smtClean="0"/>
              <a:t>19.03.21</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6C13C168-126F-4898-AA3E-0D461A97C7E5}" type="slidenum">
              <a:rPr lang="de-DE" smtClean="0"/>
              <a:t>‹Nr.›</a:t>
            </a:fld>
            <a:endParaRPr lang="de-DE"/>
          </a:p>
        </p:txBody>
      </p:sp>
    </p:spTree>
    <p:extLst>
      <p:ext uri="{BB962C8B-B14F-4D97-AF65-F5344CB8AC3E}">
        <p14:creationId xmlns:p14="http://schemas.microsoft.com/office/powerpoint/2010/main" val="2839461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de-DE"/>
              <a:t>Mastertitelformat bearbeiten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BAC3BC17-80C9-4B9E-8C62-7E9D96B74A50}" type="datetimeFigureOut">
              <a:rPr lang="de-DE" smtClean="0"/>
              <a:t>19.03.21</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6C13C168-126F-4898-AA3E-0D461A97C7E5}" type="slidenum">
              <a:rPr lang="de-DE" smtClean="0"/>
              <a:t>‹Nr.›</a:t>
            </a:fld>
            <a:endParaRPr lang="de-DE"/>
          </a:p>
        </p:txBody>
      </p:sp>
    </p:spTree>
    <p:extLst>
      <p:ext uri="{BB962C8B-B14F-4D97-AF65-F5344CB8AC3E}">
        <p14:creationId xmlns:p14="http://schemas.microsoft.com/office/powerpoint/2010/main" val="2989739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BAC3BC17-80C9-4B9E-8C62-7E9D96B74A50}" type="datetimeFigureOut">
              <a:rPr lang="de-DE" smtClean="0"/>
              <a:t>19.03.21</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6C13C168-126F-4898-AA3E-0D461A97C7E5}" type="slidenum">
              <a:rPr lang="de-DE" smtClean="0"/>
              <a:t>‹Nr.›</a:t>
            </a:fld>
            <a:endParaRPr lang="de-DE"/>
          </a:p>
        </p:txBody>
      </p:sp>
    </p:spTree>
    <p:extLst>
      <p:ext uri="{BB962C8B-B14F-4D97-AF65-F5344CB8AC3E}">
        <p14:creationId xmlns:p14="http://schemas.microsoft.com/office/powerpoint/2010/main" val="2741276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e-DE"/>
              <a:t>Mastertitelformat bearbeiten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BAC3BC17-80C9-4B9E-8C62-7E9D96B74A50}" type="datetimeFigureOut">
              <a:rPr lang="de-DE" smtClean="0"/>
              <a:t>19.03.21</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6C13C168-126F-4898-AA3E-0D461A97C7E5}" type="slidenum">
              <a:rPr lang="de-DE" smtClean="0"/>
              <a:t>‹Nr.›</a:t>
            </a:fld>
            <a:endParaRPr lang="de-DE"/>
          </a:p>
        </p:txBody>
      </p:sp>
    </p:spTree>
    <p:extLst>
      <p:ext uri="{BB962C8B-B14F-4D97-AF65-F5344CB8AC3E}">
        <p14:creationId xmlns:p14="http://schemas.microsoft.com/office/powerpoint/2010/main" val="32727485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7" name="Date Placeholder 2"/>
          <p:cNvSpPr>
            <a:spLocks noGrp="1"/>
          </p:cNvSpPr>
          <p:nvPr>
            <p:ph type="dt" sz="half" idx="10"/>
          </p:nvPr>
        </p:nvSpPr>
        <p:spPr/>
        <p:txBody>
          <a:bodyPr/>
          <a:lstStyle/>
          <a:p>
            <a:fld id="{BAC3BC17-80C9-4B9E-8C62-7E9D96B74A50}" type="datetimeFigureOut">
              <a:rPr lang="de-DE" smtClean="0"/>
              <a:t>19.03.21</a:t>
            </a:fld>
            <a:endParaRPr lang="de-DE"/>
          </a:p>
        </p:txBody>
      </p:sp>
      <p:sp>
        <p:nvSpPr>
          <p:cNvPr id="5" name="Footer Placeholder 3"/>
          <p:cNvSpPr>
            <a:spLocks noGrp="1"/>
          </p:cNvSpPr>
          <p:nvPr>
            <p:ph type="ftr" sz="quarter" idx="11"/>
          </p:nvPr>
        </p:nvSpPr>
        <p:spPr/>
        <p:txBody>
          <a:bodyPr/>
          <a:lstStyle/>
          <a:p>
            <a:endParaRPr lang="de-DE"/>
          </a:p>
        </p:txBody>
      </p:sp>
      <p:sp>
        <p:nvSpPr>
          <p:cNvPr id="6" name="Slide Number Placeholder 4"/>
          <p:cNvSpPr>
            <a:spLocks noGrp="1"/>
          </p:cNvSpPr>
          <p:nvPr>
            <p:ph type="sldNum" sz="quarter" idx="12"/>
          </p:nvPr>
        </p:nvSpPr>
        <p:spPr/>
        <p:txBody>
          <a:bodyPr/>
          <a:lstStyle/>
          <a:p>
            <a:fld id="{6C13C168-126F-4898-AA3E-0D461A97C7E5}" type="slidenum">
              <a:rPr lang="de-DE" smtClean="0"/>
              <a:t>‹Nr.›</a:t>
            </a:fld>
            <a:endParaRPr lang="de-DE"/>
          </a:p>
        </p:txBody>
      </p:sp>
    </p:spTree>
    <p:extLst>
      <p:ext uri="{BB962C8B-B14F-4D97-AF65-F5344CB8AC3E}">
        <p14:creationId xmlns:p14="http://schemas.microsoft.com/office/powerpoint/2010/main" val="4210227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AC3BC17-80C9-4B9E-8C62-7E9D96B74A50}" type="datetimeFigureOut">
              <a:rPr lang="de-DE" smtClean="0"/>
              <a:t>19.03.21</a:t>
            </a:fld>
            <a:endParaRPr lang="de-DE"/>
          </a:p>
        </p:txBody>
      </p:sp>
      <p:sp>
        <p:nvSpPr>
          <p:cNvPr id="5" name="Footer Placeholder 2"/>
          <p:cNvSpPr>
            <a:spLocks noGrp="1"/>
          </p:cNvSpPr>
          <p:nvPr>
            <p:ph type="ftr" sz="quarter" idx="11"/>
          </p:nvPr>
        </p:nvSpPr>
        <p:spPr/>
        <p:txBody>
          <a:bodyPr/>
          <a:lstStyle/>
          <a:p>
            <a:endParaRPr lang="de-DE"/>
          </a:p>
        </p:txBody>
      </p:sp>
      <p:sp>
        <p:nvSpPr>
          <p:cNvPr id="6" name="Slide Number Placeholder 3"/>
          <p:cNvSpPr>
            <a:spLocks noGrp="1"/>
          </p:cNvSpPr>
          <p:nvPr>
            <p:ph type="sldNum" sz="quarter" idx="12"/>
          </p:nvPr>
        </p:nvSpPr>
        <p:spPr/>
        <p:txBody>
          <a:bodyPr/>
          <a:lstStyle/>
          <a:p>
            <a:fld id="{6C13C168-126F-4898-AA3E-0D461A97C7E5}" type="slidenum">
              <a:rPr lang="de-DE" smtClean="0"/>
              <a:t>‹Nr.›</a:t>
            </a:fld>
            <a:endParaRPr lang="de-DE"/>
          </a:p>
        </p:txBody>
      </p:sp>
    </p:spTree>
    <p:extLst>
      <p:ext uri="{BB962C8B-B14F-4D97-AF65-F5344CB8AC3E}">
        <p14:creationId xmlns:p14="http://schemas.microsoft.com/office/powerpoint/2010/main" val="32167227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de-DE"/>
              <a:t>Mastertitelformat bearbeiten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7" name="Date Placeholder 4"/>
          <p:cNvSpPr>
            <a:spLocks noGrp="1"/>
          </p:cNvSpPr>
          <p:nvPr>
            <p:ph type="dt" sz="half" idx="10"/>
          </p:nvPr>
        </p:nvSpPr>
        <p:spPr/>
        <p:txBody>
          <a:bodyPr/>
          <a:lstStyle/>
          <a:p>
            <a:fld id="{BAC3BC17-80C9-4B9E-8C62-7E9D96B74A50}" type="datetimeFigureOut">
              <a:rPr lang="de-DE" smtClean="0"/>
              <a:t>19.03.21</a:t>
            </a:fld>
            <a:endParaRPr lang="de-DE"/>
          </a:p>
        </p:txBody>
      </p:sp>
      <p:sp>
        <p:nvSpPr>
          <p:cNvPr id="5" name="Footer Placeholder 5"/>
          <p:cNvSpPr>
            <a:spLocks noGrp="1"/>
          </p:cNvSpPr>
          <p:nvPr>
            <p:ph type="ftr" sz="quarter" idx="11"/>
          </p:nvPr>
        </p:nvSpPr>
        <p:spPr/>
        <p:txBody>
          <a:bodyPr/>
          <a:lstStyle/>
          <a:p>
            <a:endParaRPr lang="de-DE"/>
          </a:p>
        </p:txBody>
      </p:sp>
      <p:sp>
        <p:nvSpPr>
          <p:cNvPr id="6" name="Slide Number Placeholder 6"/>
          <p:cNvSpPr>
            <a:spLocks noGrp="1"/>
          </p:cNvSpPr>
          <p:nvPr>
            <p:ph type="sldNum" sz="quarter" idx="12"/>
          </p:nvPr>
        </p:nvSpPr>
        <p:spPr/>
        <p:txBody>
          <a:bodyPr/>
          <a:lstStyle/>
          <a:p>
            <a:fld id="{6C13C168-126F-4898-AA3E-0D461A97C7E5}" type="slidenum">
              <a:rPr lang="de-DE" smtClean="0"/>
              <a:t>‹Nr.›</a:t>
            </a:fld>
            <a:endParaRPr lang="de-DE"/>
          </a:p>
        </p:txBody>
      </p:sp>
    </p:spTree>
    <p:extLst>
      <p:ext uri="{BB962C8B-B14F-4D97-AF65-F5344CB8AC3E}">
        <p14:creationId xmlns:p14="http://schemas.microsoft.com/office/powerpoint/2010/main" val="3503302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de-DE"/>
              <a:t>Mastertitelformat bearbeiten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p:txBody>
          <a:bodyPr/>
          <a:lstStyle/>
          <a:p>
            <a:fld id="{BAC3BC17-80C9-4B9E-8C62-7E9D96B74A50}" type="datetimeFigureOut">
              <a:rPr lang="de-DE" smtClean="0"/>
              <a:t>19.03.21</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6C13C168-126F-4898-AA3E-0D461A97C7E5}" type="slidenum">
              <a:rPr lang="de-DE" smtClean="0"/>
              <a:t>‹Nr.›</a:t>
            </a:fld>
            <a:endParaRPr lang="de-DE"/>
          </a:p>
        </p:txBody>
      </p:sp>
    </p:spTree>
    <p:extLst>
      <p:ext uri="{BB962C8B-B14F-4D97-AF65-F5344CB8AC3E}">
        <p14:creationId xmlns:p14="http://schemas.microsoft.com/office/powerpoint/2010/main" val="862158207"/>
      </p:ext>
    </p:extLst>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image" Target="../media/image3.png"/><Relationship Id="rId21" Type="http://schemas.openxmlformats.org/officeDocument/2006/relationships/image" Target="../media/image4.png"/><Relationship Id="rId22" Type="http://schemas.openxmlformats.org/officeDocument/2006/relationships/image" Target="../media/image5.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cstate="email">
            <a:extLst>
              <a:ext uri="{28A0092B-C50C-407E-A947-70E740481C1C}">
                <a14:useLocalDpi xmlns:a14="http://schemas.microsoft.com/office/drawing/2010/main"/>
              </a:ext>
            </a:extLst>
          </a:blip>
          <a:srcRect/>
          <a:stretch/>
        </p:blipFill>
        <p:spPr>
          <a:xfrm>
            <a:off x="0" y="2669685"/>
            <a:ext cx="4037012" cy="4188315"/>
          </a:xfrm>
          <a:prstGeom prst="rect">
            <a:avLst/>
          </a:prstGeom>
        </p:spPr>
      </p:pic>
      <p:pic>
        <p:nvPicPr>
          <p:cNvPr id="7" name="Picture 6"/>
          <p:cNvPicPr>
            <a:picLocks noChangeAspect="1"/>
          </p:cNvPicPr>
          <p:nvPr/>
        </p:nvPicPr>
        <p:blipFill rotWithShape="1">
          <a:blip r:embed="rId20" cstate="email">
            <a:extLst>
              <a:ext uri="{28A0092B-C50C-407E-A947-70E740481C1C}">
                <a14:useLocalDpi xmlns:a14="http://schemas.microsoft.com/office/drawing/2010/main"/>
              </a:ext>
            </a:extLst>
          </a:blip>
          <a:srcRect/>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cstate="email">
            <a:extLst>
              <a:ext uri="{28A0092B-C50C-407E-A947-70E740481C1C}">
                <a14:useLocalDpi xmlns:a14="http://schemas.microsoft.com/office/drawing/2010/main"/>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cstate="email">
            <a:extLst>
              <a:ext uri="{28A0092B-C50C-407E-A947-70E740481C1C}">
                <a14:useLocalDpi xmlns:a14="http://schemas.microsoft.com/office/drawing/2010/main"/>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de-DE"/>
              <a:t>Mastertitelformat bearbeiten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BAC3BC17-80C9-4B9E-8C62-7E9D96B74A50}" type="datetimeFigureOut">
              <a:rPr lang="de-DE" smtClean="0"/>
              <a:t>19.03.21</a:t>
            </a:fld>
            <a:endParaRPr lang="de-DE"/>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de-DE"/>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C13C168-126F-4898-AA3E-0D461A97C7E5}" type="slidenum">
              <a:rPr lang="de-DE" smtClean="0"/>
              <a:t>‹Nr.›</a:t>
            </a:fld>
            <a:endParaRPr lang="de-DE"/>
          </a:p>
        </p:txBody>
      </p:sp>
    </p:spTree>
    <p:extLst>
      <p:ext uri="{BB962C8B-B14F-4D97-AF65-F5344CB8AC3E}">
        <p14:creationId xmlns:p14="http://schemas.microsoft.com/office/powerpoint/2010/main" val="223261019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 Id="rId3"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 Id="rId3"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4"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13.jpeg"/><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 Id="rId3"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A9F8C4EC-92A6-4EF8-8C31-83D9F805068E}"/>
              </a:ext>
            </a:extLst>
          </p:cNvPr>
          <p:cNvSpPr>
            <a:spLocks noGrp="1"/>
          </p:cNvSpPr>
          <p:nvPr>
            <p:ph type="ctrTitle"/>
          </p:nvPr>
        </p:nvSpPr>
        <p:spPr>
          <a:xfrm>
            <a:off x="4450807" y="1814183"/>
            <a:ext cx="6405005" cy="1254811"/>
          </a:xfrm>
        </p:spPr>
        <p:txBody>
          <a:bodyPr/>
          <a:lstStyle/>
          <a:p>
            <a:r>
              <a:rPr lang="de-DE" sz="6000" dirty="0" smtClean="0">
                <a:latin typeface="Comic Sans MS" panose="030F0702030302020204" pitchFamily="66" charset="0"/>
              </a:rPr>
              <a:t>Kinderkreuzweg</a:t>
            </a:r>
            <a:endParaRPr lang="de-DE" sz="6000" dirty="0">
              <a:latin typeface="Comic Sans MS" panose="030F0702030302020204" pitchFamily="66" charset="0"/>
            </a:endParaRPr>
          </a:p>
        </p:txBody>
      </p:sp>
      <p:pic>
        <p:nvPicPr>
          <p:cNvPr id="7" name="Inhaltsplatzhalter 4">
            <a:extLst>
              <a:ext uri="{FF2B5EF4-FFF2-40B4-BE49-F238E27FC236}">
                <a16:creationId xmlns="" xmlns:a16="http://schemas.microsoft.com/office/drawing/2014/main" id="{1A7FBDE8-CB7B-4117-AA18-7EB412CCEF1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2"/>
          <a:stretch/>
        </p:blipFill>
        <p:spPr>
          <a:xfrm rot="5400000">
            <a:off x="-1399526" y="1399524"/>
            <a:ext cx="6858000" cy="4058949"/>
          </a:xfrm>
          <a:prstGeom prst="rect">
            <a:avLst/>
          </a:prstGeom>
        </p:spPr>
      </p:pic>
      <p:sp>
        <p:nvSpPr>
          <p:cNvPr id="3" name="Textfeld 2"/>
          <p:cNvSpPr txBox="1"/>
          <p:nvPr/>
        </p:nvSpPr>
        <p:spPr>
          <a:xfrm>
            <a:off x="4414899" y="4399400"/>
            <a:ext cx="6829213" cy="646331"/>
          </a:xfrm>
          <a:prstGeom prst="rect">
            <a:avLst/>
          </a:prstGeom>
          <a:noFill/>
        </p:spPr>
        <p:txBody>
          <a:bodyPr wrap="none" rtlCol="0">
            <a:spAutoFit/>
          </a:bodyPr>
          <a:lstStyle/>
          <a:p>
            <a:r>
              <a:rPr lang="de-DE" dirty="0" smtClean="0"/>
              <a:t>Erarbeitet von Franziska </a:t>
            </a:r>
            <a:r>
              <a:rPr lang="de-DE" dirty="0" err="1" smtClean="0"/>
              <a:t>Hiermannsperger</a:t>
            </a:r>
            <a:r>
              <a:rPr lang="de-DE" dirty="0" smtClean="0"/>
              <a:t> </a:t>
            </a:r>
            <a:r>
              <a:rPr lang="de-DE" dirty="0" smtClean="0"/>
              <a:t>und Michelle </a:t>
            </a:r>
            <a:r>
              <a:rPr lang="de-DE" dirty="0" err="1" smtClean="0"/>
              <a:t>Piro</a:t>
            </a:r>
            <a:r>
              <a:rPr lang="de-DE" dirty="0" smtClean="0"/>
              <a:t>,</a:t>
            </a:r>
          </a:p>
          <a:p>
            <a:r>
              <a:rPr lang="de-DE" dirty="0" smtClean="0"/>
              <a:t>Fachakademie Starkheim 2021</a:t>
            </a:r>
            <a:endParaRPr lang="de-DE" dirty="0"/>
          </a:p>
        </p:txBody>
      </p:sp>
    </p:spTree>
    <p:extLst>
      <p:ext uri="{BB962C8B-B14F-4D97-AF65-F5344CB8AC3E}">
        <p14:creationId xmlns:p14="http://schemas.microsoft.com/office/powerpoint/2010/main" val="9623301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duotone>
              <a:schemeClr val="bg2">
                <a:shade val="69000"/>
                <a:hueMod val="108000"/>
                <a:satMod val="164000"/>
                <a:lumMod val="74000"/>
              </a:schemeClr>
              <a:schemeClr val="bg2">
                <a:tint val="96000"/>
                <a:hueMod val="88000"/>
                <a:satMod val="140000"/>
                <a:lumMod val="132000"/>
              </a:schemeClr>
            </a:duotone>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39B10E00-ACFE-47CA-87A6-96DCEA31F46D}"/>
              </a:ext>
            </a:extLst>
          </p:cNvPr>
          <p:cNvSpPr>
            <a:spLocks noGrp="1"/>
          </p:cNvSpPr>
          <p:nvPr>
            <p:ph type="title"/>
          </p:nvPr>
        </p:nvSpPr>
        <p:spPr>
          <a:xfrm>
            <a:off x="4537836" y="470440"/>
            <a:ext cx="5343203" cy="1641986"/>
          </a:xfrm>
        </p:spPr>
        <p:txBody>
          <a:bodyPr>
            <a:normAutofit/>
          </a:bodyPr>
          <a:lstStyle/>
          <a:p>
            <a:r>
              <a:rPr lang="de-DE" dirty="0"/>
              <a:t>Station 1: Jesus wird zum Tode verurteilt </a:t>
            </a:r>
          </a:p>
        </p:txBody>
      </p:sp>
      <p:pic>
        <p:nvPicPr>
          <p:cNvPr id="5" name="Inhaltsplatzhalter 4">
            <a:extLst>
              <a:ext uri="{FF2B5EF4-FFF2-40B4-BE49-F238E27FC236}">
                <a16:creationId xmlns="" xmlns:a16="http://schemas.microsoft.com/office/drawing/2014/main" id="{1784E532-5872-4AD3-8024-4AAC56026C5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2"/>
          <a:stretch/>
        </p:blipFill>
        <p:spPr>
          <a:xfrm rot="5400000">
            <a:off x="-1399526" y="1399525"/>
            <a:ext cx="6858000" cy="4058949"/>
          </a:xfrm>
          <a:prstGeom prst="rect">
            <a:avLst/>
          </a:prstGeom>
        </p:spPr>
      </p:pic>
      <p:sp>
        <p:nvSpPr>
          <p:cNvPr id="6" name="Textfeld 5">
            <a:extLst>
              <a:ext uri="{FF2B5EF4-FFF2-40B4-BE49-F238E27FC236}">
                <a16:creationId xmlns="" xmlns:a16="http://schemas.microsoft.com/office/drawing/2014/main" id="{944FF97B-935D-4C96-BFA9-36BC6E551356}"/>
              </a:ext>
            </a:extLst>
          </p:cNvPr>
          <p:cNvSpPr txBox="1"/>
          <p:nvPr/>
        </p:nvSpPr>
        <p:spPr>
          <a:xfrm>
            <a:off x="4253196" y="1736832"/>
            <a:ext cx="7759713" cy="1200329"/>
          </a:xfrm>
          <a:prstGeom prst="rect">
            <a:avLst/>
          </a:prstGeom>
          <a:noFill/>
        </p:spPr>
        <p:txBody>
          <a:bodyPr wrap="square" rtlCol="0">
            <a:spAutoFit/>
          </a:bodyPr>
          <a:lstStyle/>
          <a:p>
            <a:r>
              <a:rPr lang="de-DE" sz="2400" dirty="0">
                <a:solidFill>
                  <a:srgbClr val="FFFF00"/>
                </a:solidFill>
                <a:latin typeface="Calibri" panose="020F0502020204030204" pitchFamily="34" charset="0"/>
                <a:cs typeface="Times New Roman" panose="02020603050405020304" pitchFamily="18" charset="0"/>
              </a:rPr>
              <a:t>1. Kind</a:t>
            </a:r>
            <a:r>
              <a:rPr lang="de-DE" sz="2400" dirty="0">
                <a:solidFill>
                  <a:srgbClr val="68A042"/>
                </a:solidFill>
                <a:latin typeface="Calibri" panose="020F0502020204030204" pitchFamily="34" charset="0"/>
                <a:cs typeface="Times New Roman" panose="02020603050405020304" pitchFamily="18" charset="0"/>
              </a:rPr>
              <a:t>: </a:t>
            </a:r>
            <a:r>
              <a:rPr lang="de-DE" sz="2400" dirty="0">
                <a:effectLst/>
                <a:latin typeface="Calibri" panose="020F0502020204030204" pitchFamily="34" charset="0"/>
                <a:ea typeface="Calibri" panose="020F0502020204030204" pitchFamily="34" charset="0"/>
                <a:cs typeface="Times New Roman" panose="02020603050405020304" pitchFamily="18" charset="0"/>
              </a:rPr>
              <a:t>Jesus, wir denken an dich. Das Kreuz erinnert uns an dich, an deinen Weg. Du bist ungerecht verurteilt worden. Du hast dich nicht gewehrt. Du bist den Kreuzweg gegangen.</a:t>
            </a:r>
          </a:p>
        </p:txBody>
      </p:sp>
      <p:sp>
        <p:nvSpPr>
          <p:cNvPr id="10" name="Textfeld 9">
            <a:extLst>
              <a:ext uri="{FF2B5EF4-FFF2-40B4-BE49-F238E27FC236}">
                <a16:creationId xmlns="" xmlns:a16="http://schemas.microsoft.com/office/drawing/2014/main" id="{4B57BE72-E34F-4210-8E89-D0743564A9A9}"/>
              </a:ext>
            </a:extLst>
          </p:cNvPr>
          <p:cNvSpPr txBox="1"/>
          <p:nvPr/>
        </p:nvSpPr>
        <p:spPr>
          <a:xfrm>
            <a:off x="4185965" y="2848022"/>
            <a:ext cx="7331034" cy="1260345"/>
          </a:xfrm>
          <a:prstGeom prst="rect">
            <a:avLst/>
          </a:prstGeom>
          <a:noFill/>
        </p:spPr>
        <p:txBody>
          <a:bodyPr wrap="square" rtlCol="0">
            <a:spAutoFit/>
          </a:bodyPr>
          <a:lstStyle/>
          <a:p>
            <a:pPr marL="84138">
              <a:lnSpc>
                <a:spcPct val="107000"/>
              </a:lnSpc>
              <a:spcAft>
                <a:spcPts val="800"/>
              </a:spcAft>
            </a:pPr>
            <a:r>
              <a:rPr lang="de-DE" sz="2400" dirty="0">
                <a:solidFill>
                  <a:srgbClr val="FFFF00"/>
                </a:solidFill>
                <a:latin typeface="Calibri" panose="020F0502020204030204" pitchFamily="34" charset="0"/>
                <a:cs typeface="Times New Roman" panose="02020603050405020304" pitchFamily="18" charset="0"/>
              </a:rPr>
              <a:t>2. Kind: </a:t>
            </a:r>
            <a:r>
              <a:rPr lang="de-DE" sz="2400" dirty="0">
                <a:latin typeface="Calibri" panose="020F0502020204030204" pitchFamily="34" charset="0"/>
                <a:ea typeface="Calibri" panose="020F0502020204030204" pitchFamily="34" charset="0"/>
                <a:cs typeface="Times New Roman" panose="02020603050405020304" pitchFamily="18" charset="0"/>
              </a:rPr>
              <a:t>Wir bitten für alle Menschen, die ungerecht behandelt und verurteilt werden. Wir bitten dich, erhöre uns.</a:t>
            </a:r>
          </a:p>
        </p:txBody>
      </p:sp>
      <p:sp>
        <p:nvSpPr>
          <p:cNvPr id="8" name="Textfeld 7">
            <a:extLst>
              <a:ext uri="{FF2B5EF4-FFF2-40B4-BE49-F238E27FC236}">
                <a16:creationId xmlns="" xmlns:a16="http://schemas.microsoft.com/office/drawing/2014/main" id="{E2AE3741-4B65-49EF-817F-AB712B656390}"/>
              </a:ext>
            </a:extLst>
          </p:cNvPr>
          <p:cNvSpPr txBox="1"/>
          <p:nvPr/>
        </p:nvSpPr>
        <p:spPr>
          <a:xfrm>
            <a:off x="4253196" y="3950658"/>
            <a:ext cx="7331033" cy="1569660"/>
          </a:xfrm>
          <a:prstGeom prst="rect">
            <a:avLst/>
          </a:prstGeom>
          <a:noFill/>
        </p:spPr>
        <p:txBody>
          <a:bodyPr wrap="square" rtlCol="0">
            <a:spAutoFit/>
          </a:bodyPr>
          <a:lstStyle/>
          <a:p>
            <a:r>
              <a:rPr lang="de-DE" sz="2400" dirty="0">
                <a:solidFill>
                  <a:srgbClr val="FFFF00"/>
                </a:solidFill>
                <a:latin typeface="Calibri" panose="020F0502020204030204" pitchFamily="34" charset="0"/>
                <a:cs typeface="Times New Roman" panose="02020603050405020304" pitchFamily="18" charset="0"/>
              </a:rPr>
              <a:t>3.Kind: </a:t>
            </a:r>
            <a:r>
              <a:rPr lang="de-DE" sz="2400" dirty="0">
                <a:effectLst/>
                <a:latin typeface="Calibri" panose="020F0502020204030204" pitchFamily="34" charset="0"/>
                <a:ea typeface="Calibri" panose="020F0502020204030204" pitchFamily="34" charset="0"/>
                <a:cs typeface="Times New Roman" panose="02020603050405020304" pitchFamily="18" charset="0"/>
              </a:rPr>
              <a:t>Auch wir fällen manchmal über andere Kinder Urteile, die ungerecht sind oder lästern über sie. Hilf uns. Mit dem Urteilen und Verurteilen aufzuhören. Wir bitten dich, erhöre uns.</a:t>
            </a:r>
          </a:p>
        </p:txBody>
      </p:sp>
      <p:sp>
        <p:nvSpPr>
          <p:cNvPr id="11" name="Textfeld 10">
            <a:extLst>
              <a:ext uri="{FF2B5EF4-FFF2-40B4-BE49-F238E27FC236}">
                <a16:creationId xmlns="" xmlns:a16="http://schemas.microsoft.com/office/drawing/2014/main" id="{F0C6AFA5-F76C-4FD0-ADC0-E11FF54EAF1C}"/>
              </a:ext>
            </a:extLst>
          </p:cNvPr>
          <p:cNvSpPr txBox="1"/>
          <p:nvPr/>
        </p:nvSpPr>
        <p:spPr>
          <a:xfrm>
            <a:off x="4254096" y="5289564"/>
            <a:ext cx="7194772" cy="1569660"/>
          </a:xfrm>
          <a:prstGeom prst="rect">
            <a:avLst/>
          </a:prstGeom>
          <a:noFill/>
        </p:spPr>
        <p:txBody>
          <a:bodyPr wrap="square" rtlCol="0">
            <a:spAutoFit/>
          </a:bodyPr>
          <a:lstStyle/>
          <a:p>
            <a:r>
              <a:rPr lang="de-DE" sz="2400" dirty="0">
                <a:solidFill>
                  <a:srgbClr val="FFFF00"/>
                </a:solidFill>
                <a:latin typeface="Calibri" panose="020F0502020204030204" pitchFamily="34" charset="0"/>
                <a:cs typeface="Times New Roman" panose="02020603050405020304" pitchFamily="18" charset="0"/>
              </a:rPr>
              <a:t>4.Kind: </a:t>
            </a:r>
            <a:r>
              <a:rPr lang="de-DE" sz="2400" dirty="0">
                <a:effectLst/>
                <a:latin typeface="Calibri" panose="020F0502020204030204" pitchFamily="34" charset="0"/>
                <a:ea typeface="Calibri" panose="020F0502020204030204" pitchFamily="34" charset="0"/>
                <a:cs typeface="Times New Roman" panose="02020603050405020304" pitchFamily="18" charset="0"/>
              </a:rPr>
              <a:t>Jesus, hilf uns, den Mut zu haben, für Außenseiter ein gutes Wort einzulegen, auch wenn andere über sie und über uns lachen. Wir bitten dich, erhöre uns</a:t>
            </a:r>
          </a:p>
        </p:txBody>
      </p:sp>
    </p:spTree>
    <p:extLst>
      <p:ext uri="{BB962C8B-B14F-4D97-AF65-F5344CB8AC3E}">
        <p14:creationId xmlns:p14="http://schemas.microsoft.com/office/powerpoint/2010/main" val="5913818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xit" presetSubtype="0" fill="hold" grpId="1" nodeType="clickEffect">
                                  <p:stCondLst>
                                    <p:cond delay="0"/>
                                  </p:stCondLst>
                                  <p:childTnLst>
                                    <p:animEffect transition="out" filter="dissolve">
                                      <p:cBhvr>
                                        <p:cTn id="12" dur="500"/>
                                        <p:tgtEl>
                                          <p:spTgt spid="6"/>
                                        </p:tgtEl>
                                      </p:cBhvr>
                                    </p:animEffect>
                                    <p:set>
                                      <p:cBhvr>
                                        <p:cTn id="13" dur="1" fill="hold">
                                          <p:stCondLst>
                                            <p:cond delay="499"/>
                                          </p:stCondLst>
                                        </p:cTn>
                                        <p:tgtEl>
                                          <p:spTgt spid="6"/>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9" presetClass="exit" presetSubtype="0" fill="hold" grpId="1" nodeType="clickEffect">
                                  <p:stCondLst>
                                    <p:cond delay="0"/>
                                  </p:stCondLst>
                                  <p:childTnLst>
                                    <p:animEffect transition="out" filter="dissolve">
                                      <p:cBhvr>
                                        <p:cTn id="23" dur="500"/>
                                        <p:tgtEl>
                                          <p:spTgt spid="10"/>
                                        </p:tgtEl>
                                      </p:cBhvr>
                                    </p:animEffect>
                                    <p:set>
                                      <p:cBhvr>
                                        <p:cTn id="24" dur="1" fill="hold">
                                          <p:stCondLst>
                                            <p:cond delay="499"/>
                                          </p:stCondLst>
                                        </p:cTn>
                                        <p:tgtEl>
                                          <p:spTgt spid="10"/>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ppt_x"/>
                                          </p:val>
                                        </p:tav>
                                        <p:tav tm="100000">
                                          <p:val>
                                            <p:strVal val="#ppt_x"/>
                                          </p:val>
                                        </p:tav>
                                      </p:tavLst>
                                    </p:anim>
                                    <p:anim calcmode="lin" valueType="num">
                                      <p:cBhvr additive="base">
                                        <p:cTn id="3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9" presetClass="exit" presetSubtype="0" fill="hold" grpId="1" nodeType="clickEffect">
                                  <p:stCondLst>
                                    <p:cond delay="0"/>
                                  </p:stCondLst>
                                  <p:childTnLst>
                                    <p:animEffect transition="out" filter="dissolve">
                                      <p:cBhvr>
                                        <p:cTn id="34" dur="500"/>
                                        <p:tgtEl>
                                          <p:spTgt spid="8"/>
                                        </p:tgtEl>
                                      </p:cBhvr>
                                    </p:animEffect>
                                    <p:set>
                                      <p:cBhvr>
                                        <p:cTn id="35" dur="1" fill="hold">
                                          <p:stCondLst>
                                            <p:cond delay="499"/>
                                          </p:stCondLst>
                                        </p:cTn>
                                        <p:tgtEl>
                                          <p:spTgt spid="8"/>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additive="base">
                                        <p:cTn id="40" dur="500" fill="hold"/>
                                        <p:tgtEl>
                                          <p:spTgt spid="11"/>
                                        </p:tgtEl>
                                        <p:attrNameLst>
                                          <p:attrName>ppt_x</p:attrName>
                                        </p:attrNameLst>
                                      </p:cBhvr>
                                      <p:tavLst>
                                        <p:tav tm="0">
                                          <p:val>
                                            <p:strVal val="#ppt_x"/>
                                          </p:val>
                                        </p:tav>
                                        <p:tav tm="100000">
                                          <p:val>
                                            <p:strVal val="#ppt_x"/>
                                          </p:val>
                                        </p:tav>
                                      </p:tavLst>
                                    </p:anim>
                                    <p:anim calcmode="lin" valueType="num">
                                      <p:cBhvr additive="base">
                                        <p:cTn id="4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9" presetClass="exit" presetSubtype="0" fill="hold" grpId="1" nodeType="clickEffect">
                                  <p:stCondLst>
                                    <p:cond delay="0"/>
                                  </p:stCondLst>
                                  <p:childTnLst>
                                    <p:animEffect transition="out" filter="dissolve">
                                      <p:cBhvr>
                                        <p:cTn id="45" dur="500"/>
                                        <p:tgtEl>
                                          <p:spTgt spid="11"/>
                                        </p:tgtEl>
                                      </p:cBhvr>
                                    </p:animEffect>
                                    <p:set>
                                      <p:cBhvr>
                                        <p:cTn id="46"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10" grpId="0"/>
      <p:bldP spid="10" grpId="1"/>
      <p:bldP spid="8" grpId="0"/>
      <p:bldP spid="8" grpId="1"/>
      <p:bldP spid="11" grpId="0"/>
      <p:bldP spid="11" grpId="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duotone>
              <a:schemeClr val="bg2">
                <a:shade val="69000"/>
                <a:hueMod val="108000"/>
                <a:satMod val="164000"/>
                <a:lumMod val="74000"/>
              </a:schemeClr>
              <a:schemeClr val="bg2">
                <a:tint val="96000"/>
                <a:hueMod val="88000"/>
                <a:satMod val="140000"/>
                <a:lumMod val="132000"/>
              </a:schemeClr>
            </a:duotone>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pic>
        <p:nvPicPr>
          <p:cNvPr id="21" name="Picture 8">
            <a:extLst>
              <a:ext uri="{FF2B5EF4-FFF2-40B4-BE49-F238E27FC236}">
                <a16:creationId xmlns="" xmlns:a16="http://schemas.microsoft.com/office/drawing/2014/main" id="{DF19BAF3-7E20-4B9D-B544-BABAEEA1FA75}"/>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3" cstate="email">
            <a:extLst>
              <a:ext uri="{28A0092B-C50C-407E-A947-70E740481C1C}">
                <a14:useLocalDpi xmlns:a14="http://schemas.microsoft.com/office/drawing/2010/main"/>
              </a:ext>
            </a:extLst>
          </a:blip>
          <a:srcRect/>
          <a:stretch/>
        </p:blipFill>
        <p:spPr>
          <a:xfrm>
            <a:off x="0" y="2669685"/>
            <a:ext cx="4037012" cy="4188315"/>
          </a:xfrm>
          <a:prstGeom prst="rect">
            <a:avLst/>
          </a:prstGeom>
        </p:spPr>
      </p:pic>
      <p:pic>
        <p:nvPicPr>
          <p:cNvPr id="22" name="Picture 10">
            <a:extLst>
              <a:ext uri="{FF2B5EF4-FFF2-40B4-BE49-F238E27FC236}">
                <a16:creationId xmlns="" xmlns:a16="http://schemas.microsoft.com/office/drawing/2014/main" id="{950648F4-ABCD-4DF0-8641-76CFB2354721}"/>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4" cstate="email">
            <a:extLst>
              <a:ext uri="{28A0092B-C50C-407E-A947-70E740481C1C}">
                <a14:useLocalDpi xmlns:a14="http://schemas.microsoft.com/office/drawing/2010/main"/>
              </a:ext>
            </a:extLst>
          </a:blip>
          <a:srcRect/>
          <a:stretch/>
        </p:blipFill>
        <p:spPr>
          <a:xfrm>
            <a:off x="0" y="2892347"/>
            <a:ext cx="1522412" cy="2365453"/>
          </a:xfrm>
          <a:prstGeom prst="rect">
            <a:avLst/>
          </a:prstGeom>
        </p:spPr>
      </p:pic>
      <p:sp>
        <p:nvSpPr>
          <p:cNvPr id="23" name="Oval 12">
            <a:extLst>
              <a:ext uri="{FF2B5EF4-FFF2-40B4-BE49-F238E27FC236}">
                <a16:creationId xmlns="" xmlns:a16="http://schemas.microsoft.com/office/drawing/2014/main" id="{989BE678-777B-482A-A616-FEDC47B162E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24" name="Picture 14">
            <a:extLst>
              <a:ext uri="{FF2B5EF4-FFF2-40B4-BE49-F238E27FC236}">
                <a16:creationId xmlns="" xmlns:a16="http://schemas.microsoft.com/office/drawing/2014/main" id="{CF1EB4BD-9C7E-4AA3-9681-C7EB0DA6250B}"/>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5" cstate="email">
            <a:extLst>
              <a:ext uri="{28A0092B-C50C-407E-A947-70E740481C1C}">
                <a14:useLocalDpi xmlns:a14="http://schemas.microsoft.com/office/drawing/2010/main"/>
              </a:ext>
            </a:extLst>
          </a:blip>
          <a:srcRect t="28813"/>
          <a:stretch/>
        </p:blipFill>
        <p:spPr>
          <a:xfrm>
            <a:off x="7999412" y="0"/>
            <a:ext cx="1603387" cy="1141407"/>
          </a:xfrm>
          <a:prstGeom prst="rect">
            <a:avLst/>
          </a:prstGeom>
        </p:spPr>
      </p:pic>
      <p:pic>
        <p:nvPicPr>
          <p:cNvPr id="25" name="Picture 16">
            <a:extLst>
              <a:ext uri="{FF2B5EF4-FFF2-40B4-BE49-F238E27FC236}">
                <a16:creationId xmlns="" xmlns:a16="http://schemas.microsoft.com/office/drawing/2014/main" id="{94AAE3AA-3759-4D28-B0EF-575F25A5146C}"/>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6" cstate="email">
            <a:extLst>
              <a:ext uri="{28A0092B-C50C-407E-A947-70E740481C1C}">
                <a14:useLocalDpi xmlns:a14="http://schemas.microsoft.com/office/drawing/2010/main"/>
              </a:ext>
            </a:extLst>
          </a:blip>
          <a:srcRect b="23320"/>
          <a:stretch/>
        </p:blipFill>
        <p:spPr>
          <a:xfrm>
            <a:off x="8605878" y="6096000"/>
            <a:ext cx="993734" cy="762000"/>
          </a:xfrm>
          <a:prstGeom prst="rect">
            <a:avLst/>
          </a:prstGeom>
        </p:spPr>
      </p:pic>
      <p:sp>
        <p:nvSpPr>
          <p:cNvPr id="26" name="Rectangle 18">
            <a:extLst>
              <a:ext uri="{FF2B5EF4-FFF2-40B4-BE49-F238E27FC236}">
                <a16:creationId xmlns="" xmlns:a16="http://schemas.microsoft.com/office/drawing/2014/main" id="{D28BE0C3-2102-4820-B88B-A448B1840D1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el 1">
            <a:extLst>
              <a:ext uri="{FF2B5EF4-FFF2-40B4-BE49-F238E27FC236}">
                <a16:creationId xmlns="" xmlns:a16="http://schemas.microsoft.com/office/drawing/2014/main" id="{66697933-0E9D-43D5-87A6-CA2C91AC05C1}"/>
              </a:ext>
            </a:extLst>
          </p:cNvPr>
          <p:cNvSpPr>
            <a:spLocks noGrp="1"/>
          </p:cNvSpPr>
          <p:nvPr>
            <p:ph type="title"/>
          </p:nvPr>
        </p:nvSpPr>
        <p:spPr>
          <a:xfrm>
            <a:off x="4706650" y="2741606"/>
            <a:ext cx="6837650" cy="2022197"/>
          </a:xfrm>
        </p:spPr>
        <p:txBody>
          <a:bodyPr vert="horz" lIns="91440" tIns="45720" rIns="91440" bIns="45720" rtlCol="0" anchor="b">
            <a:normAutofit/>
          </a:bodyPr>
          <a:lstStyle/>
          <a:p>
            <a:pPr algn="ctr"/>
            <a:r>
              <a:rPr lang="de-DE" sz="5400" dirty="0"/>
              <a:t>Station 2: Jesus wird gegeißelt</a:t>
            </a:r>
          </a:p>
        </p:txBody>
      </p:sp>
      <p:pic>
        <p:nvPicPr>
          <p:cNvPr id="4" name="Inhaltsplatzhalter 4">
            <a:extLst>
              <a:ext uri="{FF2B5EF4-FFF2-40B4-BE49-F238E27FC236}">
                <a16:creationId xmlns="" xmlns:a16="http://schemas.microsoft.com/office/drawing/2014/main" id="{D3FF48FA-FDA6-4D98-85B7-14AFB864B0DD}"/>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b="-2"/>
          <a:stretch/>
        </p:blipFill>
        <p:spPr>
          <a:xfrm rot="5400000">
            <a:off x="-1399526" y="1399525"/>
            <a:ext cx="6858000" cy="4058949"/>
          </a:xfrm>
          <a:prstGeom prst="rect">
            <a:avLst/>
          </a:prstGeom>
        </p:spPr>
      </p:pic>
    </p:spTree>
    <p:extLst>
      <p:ext uri="{BB962C8B-B14F-4D97-AF65-F5344CB8AC3E}">
        <p14:creationId xmlns:p14="http://schemas.microsoft.com/office/powerpoint/2010/main" val="12814028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duotone>
              <a:schemeClr val="bg2">
                <a:shade val="69000"/>
                <a:hueMod val="108000"/>
                <a:satMod val="164000"/>
                <a:lumMod val="74000"/>
              </a:schemeClr>
              <a:schemeClr val="bg2">
                <a:tint val="96000"/>
                <a:hueMod val="88000"/>
                <a:satMod val="140000"/>
                <a:lumMod val="132000"/>
              </a:schemeClr>
            </a:duotone>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 xmlns:a16="http://schemas.microsoft.com/office/drawing/2014/main" id="{C8A3C342-1D03-412F-8DD3-BF519E8E0AE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 xmlns:a16="http://schemas.microsoft.com/office/drawing/2014/main" id="{FB55B181-B129-4AC3-83E7-B98E91195E54}"/>
              </a:ext>
            </a:extLst>
          </p:cNvPr>
          <p:cNvSpPr>
            <a:spLocks noGrp="1"/>
          </p:cNvSpPr>
          <p:nvPr>
            <p:ph type="title"/>
          </p:nvPr>
        </p:nvSpPr>
        <p:spPr>
          <a:xfrm>
            <a:off x="5411931" y="452718"/>
            <a:ext cx="4638903" cy="1400530"/>
          </a:xfrm>
        </p:spPr>
        <p:txBody>
          <a:bodyPr>
            <a:normAutofit/>
          </a:bodyPr>
          <a:lstStyle/>
          <a:p>
            <a:pPr>
              <a:lnSpc>
                <a:spcPct val="90000"/>
              </a:lnSpc>
            </a:pPr>
            <a:r>
              <a:rPr lang="de-DE" sz="3600"/>
              <a:t>Station 3: Jesus wird mit Dornen gekrönt </a:t>
            </a:r>
          </a:p>
        </p:txBody>
      </p:sp>
      <p:sp>
        <p:nvSpPr>
          <p:cNvPr id="20" name="Freeform 31">
            <a:extLst>
              <a:ext uri="{FF2B5EF4-FFF2-40B4-BE49-F238E27FC236}">
                <a16:creationId xmlns="" xmlns:a16="http://schemas.microsoft.com/office/drawing/2014/main" id="{81CC9B02-E087-4350-AEBD-2C3CF001AF0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4628375" y="-1573"/>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11" name="Grafik 10" descr="Ein Bild, das Tuch enthält.&#10;&#10;Automatisch generierte Beschreibung">
            <a:extLst>
              <a:ext uri="{FF2B5EF4-FFF2-40B4-BE49-F238E27FC236}">
                <a16:creationId xmlns="" xmlns:a16="http://schemas.microsoft.com/office/drawing/2014/main" id="{192BF65B-C7D6-4A91-BBDF-D0F5EC327F0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1"/>
          <a:stretch/>
        </p:blipFill>
        <p:spPr>
          <a:xfrm>
            <a:off x="3" y="10"/>
            <a:ext cx="4973099" cy="6857991"/>
          </a:xfrm>
          <a:custGeom>
            <a:avLst/>
            <a:gdLst/>
            <a:ahLst/>
            <a:cxnLst/>
            <a:rect l="l" t="t" r="r" b="b"/>
            <a:pathLst>
              <a:path w="4973099" h="6858001">
                <a:moveTo>
                  <a:pt x="3628384" y="0"/>
                </a:moveTo>
                <a:lnTo>
                  <a:pt x="4971922" y="0"/>
                </a:lnTo>
                <a:lnTo>
                  <a:pt x="4946877" y="155677"/>
                </a:lnTo>
                <a:lnTo>
                  <a:pt x="4923008" y="310668"/>
                </a:lnTo>
                <a:lnTo>
                  <a:pt x="4899644" y="466344"/>
                </a:lnTo>
                <a:lnTo>
                  <a:pt x="4879641" y="622707"/>
                </a:lnTo>
                <a:lnTo>
                  <a:pt x="4859470" y="778383"/>
                </a:lnTo>
                <a:lnTo>
                  <a:pt x="4840644" y="934746"/>
                </a:lnTo>
                <a:lnTo>
                  <a:pt x="4824508" y="1089051"/>
                </a:lnTo>
                <a:lnTo>
                  <a:pt x="4809212" y="1245413"/>
                </a:lnTo>
                <a:lnTo>
                  <a:pt x="4795260" y="1401090"/>
                </a:lnTo>
                <a:lnTo>
                  <a:pt x="4783158" y="1554023"/>
                </a:lnTo>
                <a:lnTo>
                  <a:pt x="4771055" y="1709014"/>
                </a:lnTo>
                <a:lnTo>
                  <a:pt x="4760970" y="1861947"/>
                </a:lnTo>
                <a:lnTo>
                  <a:pt x="4753070" y="2014881"/>
                </a:lnTo>
                <a:lnTo>
                  <a:pt x="4744833" y="2167128"/>
                </a:lnTo>
                <a:lnTo>
                  <a:pt x="4737942" y="2318004"/>
                </a:lnTo>
                <a:lnTo>
                  <a:pt x="4733067" y="2467509"/>
                </a:lnTo>
                <a:lnTo>
                  <a:pt x="4728865" y="2617013"/>
                </a:lnTo>
                <a:lnTo>
                  <a:pt x="4724831" y="2765146"/>
                </a:lnTo>
                <a:lnTo>
                  <a:pt x="4722982" y="2911221"/>
                </a:lnTo>
                <a:lnTo>
                  <a:pt x="4720965" y="3057297"/>
                </a:lnTo>
                <a:lnTo>
                  <a:pt x="4719956" y="3201315"/>
                </a:lnTo>
                <a:lnTo>
                  <a:pt x="4720965" y="3343961"/>
                </a:lnTo>
                <a:lnTo>
                  <a:pt x="4720965" y="3485236"/>
                </a:lnTo>
                <a:lnTo>
                  <a:pt x="4722982" y="3625139"/>
                </a:lnTo>
                <a:lnTo>
                  <a:pt x="4726007" y="3762299"/>
                </a:lnTo>
                <a:lnTo>
                  <a:pt x="4728865" y="3898087"/>
                </a:lnTo>
                <a:lnTo>
                  <a:pt x="4732059" y="4031133"/>
                </a:lnTo>
                <a:lnTo>
                  <a:pt x="4736933" y="4163492"/>
                </a:lnTo>
                <a:lnTo>
                  <a:pt x="4742144" y="4293793"/>
                </a:lnTo>
                <a:lnTo>
                  <a:pt x="4746850" y="4421352"/>
                </a:lnTo>
                <a:lnTo>
                  <a:pt x="4760130" y="4670298"/>
                </a:lnTo>
                <a:lnTo>
                  <a:pt x="4774249" y="4908956"/>
                </a:lnTo>
                <a:lnTo>
                  <a:pt x="4789041" y="5138013"/>
                </a:lnTo>
                <a:lnTo>
                  <a:pt x="4805346" y="5354726"/>
                </a:lnTo>
                <a:lnTo>
                  <a:pt x="4822323" y="5561838"/>
                </a:lnTo>
                <a:lnTo>
                  <a:pt x="4840644" y="5753862"/>
                </a:lnTo>
                <a:lnTo>
                  <a:pt x="4858630" y="5934227"/>
                </a:lnTo>
                <a:lnTo>
                  <a:pt x="4876615" y="6100191"/>
                </a:lnTo>
                <a:lnTo>
                  <a:pt x="4893592" y="6252438"/>
                </a:lnTo>
                <a:lnTo>
                  <a:pt x="4909729" y="6387541"/>
                </a:lnTo>
                <a:lnTo>
                  <a:pt x="4925025" y="6509613"/>
                </a:lnTo>
                <a:lnTo>
                  <a:pt x="4937800" y="6612483"/>
                </a:lnTo>
                <a:lnTo>
                  <a:pt x="4949902" y="6698894"/>
                </a:lnTo>
                <a:lnTo>
                  <a:pt x="4967216" y="6817538"/>
                </a:lnTo>
                <a:lnTo>
                  <a:pt x="4973099" y="6858000"/>
                </a:lnTo>
                <a:lnTo>
                  <a:pt x="4075210" y="6858000"/>
                </a:lnTo>
                <a:lnTo>
                  <a:pt x="4075210" y="6858001"/>
                </a:lnTo>
                <a:lnTo>
                  <a:pt x="0" y="6858001"/>
                </a:lnTo>
                <a:lnTo>
                  <a:pt x="0" y="1"/>
                </a:lnTo>
                <a:lnTo>
                  <a:pt x="3628384" y="1"/>
                </a:lnTo>
                <a:close/>
              </a:path>
            </a:pathLst>
          </a:custGeom>
        </p:spPr>
      </p:pic>
      <p:sp>
        <p:nvSpPr>
          <p:cNvPr id="22" name="Rectangle 21">
            <a:extLst>
              <a:ext uri="{FF2B5EF4-FFF2-40B4-BE49-F238E27FC236}">
                <a16:creationId xmlns="" xmlns:a16="http://schemas.microsoft.com/office/drawing/2014/main" id="{D6F18ACE-6E82-4ADC-8A2F-A1771B309B1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7" name="Content Placeholder 8">
            <a:extLst>
              <a:ext uri="{FF2B5EF4-FFF2-40B4-BE49-F238E27FC236}">
                <a16:creationId xmlns="" xmlns:a16="http://schemas.microsoft.com/office/drawing/2014/main" id="{429D69C2-3F3D-44E7-87EB-1702A033CAA5}"/>
              </a:ext>
            </a:extLst>
          </p:cNvPr>
          <p:cNvSpPr>
            <a:spLocks noGrp="1"/>
          </p:cNvSpPr>
          <p:nvPr>
            <p:ph idx="1"/>
          </p:nvPr>
        </p:nvSpPr>
        <p:spPr>
          <a:xfrm>
            <a:off x="4876021" y="2001160"/>
            <a:ext cx="7195204" cy="2096085"/>
          </a:xfrm>
        </p:spPr>
        <p:txBody>
          <a:bodyPr>
            <a:normAutofit/>
          </a:bodyPr>
          <a:lstStyle/>
          <a:p>
            <a:pPr marL="0" indent="0">
              <a:buNone/>
            </a:pPr>
            <a:r>
              <a:rPr lang="de-DE" sz="24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1. Kind: </a:t>
            </a:r>
            <a:r>
              <a:rPr lang="de-DE" sz="2400" dirty="0">
                <a:effectLst/>
                <a:latin typeface="Calibri" panose="020F0502020204030204" pitchFamily="34" charset="0"/>
                <a:ea typeface="Calibri" panose="020F0502020204030204" pitchFamily="34" charset="0"/>
                <a:cs typeface="Times New Roman" panose="02020603050405020304" pitchFamily="18" charset="0"/>
              </a:rPr>
              <a:t>Wir kennen das, wie weh es tut, wenn wir ausgelacht werden oder von anderen nicht ernst genommen werden. Wir leiden auch darunter, wenn andere sich über uns lustig machen oder nur über unsere Schwächen reden.</a:t>
            </a:r>
            <a:endParaRPr lang="en-US" sz="2800" dirty="0"/>
          </a:p>
        </p:txBody>
      </p:sp>
      <p:sp>
        <p:nvSpPr>
          <p:cNvPr id="19" name="Textfeld 18">
            <a:extLst>
              <a:ext uri="{FF2B5EF4-FFF2-40B4-BE49-F238E27FC236}">
                <a16:creationId xmlns="" xmlns:a16="http://schemas.microsoft.com/office/drawing/2014/main" id="{63A4B028-0AED-4391-93A7-2C8748B53BE3}"/>
              </a:ext>
            </a:extLst>
          </p:cNvPr>
          <p:cNvSpPr txBox="1"/>
          <p:nvPr/>
        </p:nvSpPr>
        <p:spPr>
          <a:xfrm>
            <a:off x="4876021" y="3896451"/>
            <a:ext cx="7617236" cy="1938992"/>
          </a:xfrm>
          <a:prstGeom prst="rect">
            <a:avLst/>
          </a:prstGeom>
          <a:noFill/>
        </p:spPr>
        <p:txBody>
          <a:bodyPr wrap="square" rtlCol="0">
            <a:spAutoFit/>
          </a:bodyPr>
          <a:lstStyle/>
          <a:p>
            <a:r>
              <a:rPr lang="de-DE" sz="24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2. Kind: </a:t>
            </a:r>
            <a:r>
              <a:rPr lang="de-DE" sz="2400" dirty="0">
                <a:effectLst/>
                <a:latin typeface="Calibri" panose="020F0502020204030204" pitchFamily="34" charset="0"/>
                <a:ea typeface="Calibri" panose="020F0502020204030204" pitchFamily="34" charset="0"/>
                <a:cs typeface="Times New Roman" panose="02020603050405020304" pitchFamily="18" charset="0"/>
              </a:rPr>
              <a:t>Jesus hilf uns, dass wir an jedem Menschen das sehen, was er gut kann und nicht nur seine Schwächen.</a:t>
            </a:r>
            <a:br>
              <a:rPr lang="de-DE" sz="2400" dirty="0">
                <a:effectLst/>
                <a:latin typeface="Calibri" panose="020F0502020204030204" pitchFamily="34" charset="0"/>
                <a:ea typeface="Calibri" panose="020F0502020204030204" pitchFamily="34" charset="0"/>
                <a:cs typeface="Times New Roman" panose="02020603050405020304" pitchFamily="18" charset="0"/>
              </a:rPr>
            </a:br>
            <a:r>
              <a:rPr lang="de-DE" sz="2400" dirty="0">
                <a:effectLst/>
                <a:latin typeface="Calibri" panose="020F0502020204030204" pitchFamily="34" charset="0"/>
                <a:ea typeface="Calibri" panose="020F0502020204030204" pitchFamily="34" charset="0"/>
                <a:cs typeface="Times New Roman" panose="02020603050405020304" pitchFamily="18" charset="0"/>
              </a:rPr>
              <a:t>Jesus wir verletzen andere Menschen. Hilf uns, dass wir um Verzeihung bitten können, wenn wir anderen weh getan haben.</a:t>
            </a:r>
          </a:p>
        </p:txBody>
      </p:sp>
    </p:spTree>
    <p:extLst>
      <p:ext uri="{BB962C8B-B14F-4D97-AF65-F5344CB8AC3E}">
        <p14:creationId xmlns:p14="http://schemas.microsoft.com/office/powerpoint/2010/main" val="35712562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 calcmode="lin" valueType="num">
                                      <p:cBhvr additive="base">
                                        <p:cTn id="7"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xit" presetSubtype="0" fill="hold" grpId="1" nodeType="clickEffect">
                                  <p:stCondLst>
                                    <p:cond delay="0"/>
                                  </p:stCondLst>
                                  <p:childTnLst>
                                    <p:animEffect transition="out" filter="dissolve">
                                      <p:cBhvr>
                                        <p:cTn id="12" dur="500"/>
                                        <p:tgtEl>
                                          <p:spTgt spid="17">
                                            <p:txEl>
                                              <p:pRg st="0" end="0"/>
                                            </p:txEl>
                                          </p:spTgt>
                                        </p:tgtEl>
                                      </p:cBhvr>
                                    </p:animEffect>
                                    <p:set>
                                      <p:cBhvr>
                                        <p:cTn id="13" dur="1" fill="hold">
                                          <p:stCondLst>
                                            <p:cond delay="499"/>
                                          </p:stCondLst>
                                        </p:cTn>
                                        <p:tgtEl>
                                          <p:spTgt spid="17">
                                            <p:txEl>
                                              <p:pRg st="0" end="0"/>
                                            </p:txEl>
                                          </p:spTgt>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500" fill="hold"/>
                                        <p:tgtEl>
                                          <p:spTgt spid="19"/>
                                        </p:tgtEl>
                                        <p:attrNameLst>
                                          <p:attrName>ppt_x</p:attrName>
                                        </p:attrNameLst>
                                      </p:cBhvr>
                                      <p:tavLst>
                                        <p:tav tm="0">
                                          <p:val>
                                            <p:strVal val="#ppt_x"/>
                                          </p:val>
                                        </p:tav>
                                        <p:tav tm="100000">
                                          <p:val>
                                            <p:strVal val="#ppt_x"/>
                                          </p:val>
                                        </p:tav>
                                      </p:tavLst>
                                    </p:anim>
                                    <p:anim calcmode="lin" valueType="num">
                                      <p:cBhvr additive="base">
                                        <p:cTn id="19"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9" presetClass="exit" presetSubtype="0" fill="hold" grpId="1" nodeType="clickEffect">
                                  <p:stCondLst>
                                    <p:cond delay="0"/>
                                  </p:stCondLst>
                                  <p:childTnLst>
                                    <p:animEffect transition="out" filter="dissolve">
                                      <p:cBhvr>
                                        <p:cTn id="23" dur="500"/>
                                        <p:tgtEl>
                                          <p:spTgt spid="19"/>
                                        </p:tgtEl>
                                      </p:cBhvr>
                                    </p:animEffect>
                                    <p:set>
                                      <p:cBhvr>
                                        <p:cTn id="24"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P spid="17" grpId="1" build="p"/>
      <p:bldP spid="19" grpId="0"/>
      <p:bldP spid="19"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84B2846B-FC31-4E42-B396-7D4B335235AF}"/>
              </a:ext>
            </a:extLst>
          </p:cNvPr>
          <p:cNvSpPr>
            <a:spLocks noGrp="1"/>
          </p:cNvSpPr>
          <p:nvPr>
            <p:ph type="title"/>
          </p:nvPr>
        </p:nvSpPr>
        <p:spPr>
          <a:xfrm>
            <a:off x="4519612" y="570857"/>
            <a:ext cx="5819026" cy="1400530"/>
          </a:xfrm>
        </p:spPr>
        <p:txBody>
          <a:bodyPr/>
          <a:lstStyle/>
          <a:p>
            <a:r>
              <a:rPr lang="de-DE" dirty="0"/>
              <a:t>Station 4: Jesus fällt </a:t>
            </a:r>
            <a:br>
              <a:rPr lang="de-DE" dirty="0"/>
            </a:br>
            <a:r>
              <a:rPr lang="de-DE" dirty="0"/>
              <a:t>… Simon von Cyrene</a:t>
            </a:r>
          </a:p>
        </p:txBody>
      </p:sp>
      <p:pic>
        <p:nvPicPr>
          <p:cNvPr id="9" name="Grafik 8">
            <a:extLst>
              <a:ext uri="{FF2B5EF4-FFF2-40B4-BE49-F238E27FC236}">
                <a16:creationId xmlns="" xmlns:a16="http://schemas.microsoft.com/office/drawing/2014/main" id="{81511993-02CE-486A-88D0-C81822B3D7E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5400000">
            <a:off x="735751" y="2345205"/>
            <a:ext cx="3811697" cy="3035301"/>
          </a:xfrm>
          <a:prstGeom prst="ellipse">
            <a:avLst/>
          </a:prstGeom>
          <a:ln>
            <a:noFill/>
          </a:ln>
          <a:effectLst>
            <a:softEdge rad="112500"/>
          </a:effectLst>
        </p:spPr>
      </p:pic>
      <p:pic>
        <p:nvPicPr>
          <p:cNvPr id="5" name="Inhaltsplatzhalter 4">
            <a:extLst>
              <a:ext uri="{FF2B5EF4-FFF2-40B4-BE49-F238E27FC236}">
                <a16:creationId xmlns="" xmlns:a16="http://schemas.microsoft.com/office/drawing/2014/main" id="{139F899B-0634-44F2-B269-E9497E1EDB9B}"/>
              </a:ext>
            </a:extLst>
          </p:cNvPr>
          <p:cNvPicPr>
            <a:picLocks noGrp="1" noChangeAspect="1"/>
          </p:cNvPicPr>
          <p:nvPr>
            <p:ph idx="1"/>
          </p:nvPr>
        </p:nvPicPr>
        <p:blipFill rotWithShape="1">
          <a:blip r:embed="rId3" cstate="email">
            <a:alphaModFix amt="35000"/>
            <a:extLst>
              <a:ext uri="{BEBA8EAE-BF5A-486C-A8C5-ECC9F3942E4B}">
                <a14:imgProps xmlns:a14="http://schemas.microsoft.com/office/drawing/2010/main">
                  <a14:imgLayer r:embed="rId4">
                    <a14:imgEffect>
                      <a14:backgroundRemoval t="4443" b="99213" l="0" r="100000">
                        <a14:foregroundMark x1="32376" y1="9730" x2="44365" y2="7480"/>
                        <a14:foregroundMark x1="27901" y1="11249" x2="38343" y2="4443"/>
                        <a14:backgroundMark x1="42873" y1="50787" x2="50331" y2="50787"/>
                        <a14:backgroundMark x1="33867" y1="51575" x2="47348" y2="51575"/>
                        <a14:backgroundMark x1="27182" y1="29528" x2="27182" y2="29528"/>
                        <a14:backgroundMark x1="26409" y1="28009" x2="26409" y2="28009"/>
                        <a14:backgroundMark x1="78453" y1="52643" x2="76630" y2="51687"/>
                        <a14:backgroundMark x1="77790" y1="52756" x2="77293" y2="49888"/>
                        <a14:backgroundMark x1="66685" y1="79921" x2="66685" y2="79921"/>
                        <a14:backgroundMark x1="64751" y1="81609" x2="68177" y2="80934"/>
                        <a14:backgroundMark x1="69779" y1="79303" x2="70718" y2="79134"/>
                        <a14:backgroundMark x1="20221" y1="57593" x2="20276" y2="61192"/>
                        <a14:backgroundMark x1="20552" y1="59168" x2="20552" y2="59168"/>
                        <a14:backgroundMark x1="89006" y1="47019" x2="92099" y2="51350"/>
                        <a14:backgroundMark x1="60166" y1="11417" x2="65028" y2="11474"/>
                        <a14:backgroundMark x1="65028" y1="69348" x2="68398" y2="71654"/>
                        <a14:backgroundMark x1="52376" y1="25422" x2="54420" y2="27672"/>
                        <a14:backgroundMark x1="53923" y1="26772" x2="54254" y2="25084"/>
                        <a14:backgroundMark x1="67127" y1="50900" x2="68785" y2="51237"/>
                      </a14:backgroundRemoval>
                    </a14:imgEffect>
                  </a14:imgLayer>
                </a14:imgProps>
              </a:ext>
              <a:ext uri="{28A0092B-C50C-407E-A947-70E740481C1C}">
                <a14:useLocalDpi xmlns:a14="http://schemas.microsoft.com/office/drawing/2010/main"/>
              </a:ext>
            </a:extLst>
          </a:blip>
          <a:srcRect/>
          <a:stretch/>
        </p:blipFill>
        <p:spPr>
          <a:xfrm rot="639995">
            <a:off x="26000" y="1051770"/>
            <a:ext cx="5720916" cy="5618367"/>
          </a:xfrm>
          <a:prstGeom prst="roundRect">
            <a:avLst>
              <a:gd name="adj" fmla="val 16667"/>
            </a:avLst>
          </a:prstGeom>
          <a:ln>
            <a:noFill/>
          </a:ln>
          <a:effectLst>
            <a:outerShdw blurRad="152400" dist="12000" dir="900000" sy="98000" kx="110000" ky="200000" algn="tl" rotWithShape="0">
              <a:srgbClr val="000000">
                <a:alpha val="30000"/>
              </a:srgbClr>
            </a:outerShdw>
          </a:effectLst>
        </p:spPr>
      </p:pic>
      <p:sp>
        <p:nvSpPr>
          <p:cNvPr id="10" name="Textfeld 9">
            <a:extLst>
              <a:ext uri="{FF2B5EF4-FFF2-40B4-BE49-F238E27FC236}">
                <a16:creationId xmlns="" xmlns:a16="http://schemas.microsoft.com/office/drawing/2014/main" id="{75499628-4805-4BB5-82B5-212C96E9013B}"/>
              </a:ext>
            </a:extLst>
          </p:cNvPr>
          <p:cNvSpPr txBox="1"/>
          <p:nvPr/>
        </p:nvSpPr>
        <p:spPr>
          <a:xfrm>
            <a:off x="5023873" y="1971387"/>
            <a:ext cx="6508343" cy="1938992"/>
          </a:xfrm>
          <a:prstGeom prst="rect">
            <a:avLst/>
          </a:prstGeom>
          <a:noFill/>
        </p:spPr>
        <p:txBody>
          <a:bodyPr wrap="square" rtlCol="0">
            <a:spAutoFit/>
          </a:bodyPr>
          <a:lstStyle/>
          <a:p>
            <a:r>
              <a:rPr lang="de-DE" sz="2400" dirty="0">
                <a:solidFill>
                  <a:srgbClr val="FFFF00"/>
                </a:solidFill>
              </a:rPr>
              <a:t>Kind 1: </a:t>
            </a:r>
            <a:r>
              <a:rPr lang="de-DE" sz="2400" dirty="0">
                <a:effectLst/>
                <a:latin typeface="Calibri" panose="020F0502020204030204" pitchFamily="34" charset="0"/>
                <a:ea typeface="Calibri" panose="020F0502020204030204" pitchFamily="34" charset="0"/>
                <a:cs typeface="Times New Roman" panose="02020603050405020304" pitchFamily="18" charset="0"/>
              </a:rPr>
              <a:t>Herr Jesus Christus, du hast gesagt: „Einer trage des anderen Last!“ Du hast unser Aller Kreuz getragen, hast dir selbst aber auch von einem schwachen Menschen helfen lassen, dein Kreuz zu tragen. </a:t>
            </a:r>
            <a:r>
              <a:rPr lang="de-DE" sz="2400" dirty="0">
                <a:solidFill>
                  <a:srgbClr val="FFFF00"/>
                </a:solidFill>
              </a:rPr>
              <a:t> </a:t>
            </a:r>
          </a:p>
        </p:txBody>
      </p:sp>
      <p:sp>
        <p:nvSpPr>
          <p:cNvPr id="11" name="Textfeld 10">
            <a:extLst>
              <a:ext uri="{FF2B5EF4-FFF2-40B4-BE49-F238E27FC236}">
                <a16:creationId xmlns="" xmlns:a16="http://schemas.microsoft.com/office/drawing/2014/main" id="{5CACFF06-907D-4C30-9A31-A9FFB4DB07E6}"/>
              </a:ext>
            </a:extLst>
          </p:cNvPr>
          <p:cNvSpPr txBox="1"/>
          <p:nvPr/>
        </p:nvSpPr>
        <p:spPr>
          <a:xfrm>
            <a:off x="5023873" y="4022522"/>
            <a:ext cx="6258415" cy="2308324"/>
          </a:xfrm>
          <a:prstGeom prst="rect">
            <a:avLst/>
          </a:prstGeom>
          <a:noFill/>
        </p:spPr>
        <p:txBody>
          <a:bodyPr wrap="square" rtlCol="0">
            <a:spAutoFit/>
          </a:bodyPr>
          <a:lstStyle/>
          <a:p>
            <a:r>
              <a:rPr lang="de-DE" sz="2400" dirty="0">
                <a:solidFill>
                  <a:srgbClr val="FFFF00"/>
                </a:solidFill>
              </a:rPr>
              <a:t>Kind 2: </a:t>
            </a:r>
            <a:r>
              <a:rPr lang="de-DE" sz="2400" dirty="0">
                <a:effectLst/>
                <a:latin typeface="Calibri" panose="020F0502020204030204" pitchFamily="34" charset="0"/>
                <a:ea typeface="Calibri" panose="020F0502020204030204" pitchFamily="34" charset="0"/>
                <a:cs typeface="Times New Roman" panose="02020603050405020304" pitchFamily="18" charset="0"/>
              </a:rPr>
              <a:t>Zu allen Zeiten brauchst du Menschen, die dir helfen, die lasten anderer mitzutragen. Mach uns stark, andere tragen zu helfen, anstatt andere zu belasten. Lass uns nicht zurückweichen vor fremden Leid, sondern zupacken.</a:t>
            </a:r>
            <a:endParaRPr lang="de-DE" sz="2400" dirty="0"/>
          </a:p>
        </p:txBody>
      </p:sp>
    </p:spTree>
    <p:extLst>
      <p:ext uri="{BB962C8B-B14F-4D97-AF65-F5344CB8AC3E}">
        <p14:creationId xmlns:p14="http://schemas.microsoft.com/office/powerpoint/2010/main" val="845452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xit" presetSubtype="0" fill="hold" grpId="1" nodeType="clickEffect">
                                  <p:stCondLst>
                                    <p:cond delay="0"/>
                                  </p:stCondLst>
                                  <p:childTnLst>
                                    <p:animEffect transition="out" filter="dissolve">
                                      <p:cBhvr>
                                        <p:cTn id="12" dur="500"/>
                                        <p:tgtEl>
                                          <p:spTgt spid="10"/>
                                        </p:tgtEl>
                                      </p:cBhvr>
                                    </p:animEffect>
                                    <p:set>
                                      <p:cBhvr>
                                        <p:cTn id="13" dur="1" fill="hold">
                                          <p:stCondLst>
                                            <p:cond delay="499"/>
                                          </p:stCondLst>
                                        </p:cTn>
                                        <p:tgtEl>
                                          <p:spTgt spid="10"/>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9" presetClass="exit" presetSubtype="0" fill="hold" grpId="1" nodeType="clickEffect">
                                  <p:stCondLst>
                                    <p:cond delay="0"/>
                                  </p:stCondLst>
                                  <p:childTnLst>
                                    <p:animEffect transition="out" filter="dissolve">
                                      <p:cBhvr>
                                        <p:cTn id="23" dur="500"/>
                                        <p:tgtEl>
                                          <p:spTgt spid="11"/>
                                        </p:tgtEl>
                                      </p:cBhvr>
                                    </p:animEffect>
                                    <p:set>
                                      <p:cBhvr>
                                        <p:cTn id="24"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1" grpId="0"/>
      <p:bldP spid="11"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duotone>
              <a:schemeClr val="bg2">
                <a:shade val="69000"/>
                <a:hueMod val="108000"/>
                <a:satMod val="164000"/>
                <a:lumMod val="74000"/>
              </a:schemeClr>
              <a:schemeClr val="bg2">
                <a:tint val="96000"/>
                <a:hueMod val="88000"/>
                <a:satMod val="140000"/>
                <a:lumMod val="132000"/>
              </a:schemeClr>
            </a:duotone>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pic>
        <p:nvPicPr>
          <p:cNvPr id="40" name="Picture 39">
            <a:extLst>
              <a:ext uri="{FF2B5EF4-FFF2-40B4-BE49-F238E27FC236}">
                <a16:creationId xmlns="" xmlns:a16="http://schemas.microsoft.com/office/drawing/2014/main" id="{DF19BAF3-7E20-4B9D-B544-BABAEEA1FA75}"/>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3" cstate="email">
            <a:extLst>
              <a:ext uri="{28A0092B-C50C-407E-A947-70E740481C1C}">
                <a14:useLocalDpi xmlns:a14="http://schemas.microsoft.com/office/drawing/2010/main"/>
              </a:ext>
            </a:extLst>
          </a:blip>
          <a:srcRect/>
          <a:stretch/>
        </p:blipFill>
        <p:spPr>
          <a:xfrm>
            <a:off x="0" y="2669685"/>
            <a:ext cx="4037012" cy="4188315"/>
          </a:xfrm>
          <a:prstGeom prst="rect">
            <a:avLst/>
          </a:prstGeom>
        </p:spPr>
      </p:pic>
      <p:pic>
        <p:nvPicPr>
          <p:cNvPr id="42" name="Picture 41">
            <a:extLst>
              <a:ext uri="{FF2B5EF4-FFF2-40B4-BE49-F238E27FC236}">
                <a16:creationId xmlns="" xmlns:a16="http://schemas.microsoft.com/office/drawing/2014/main" id="{950648F4-ABCD-4DF0-8641-76CFB2354721}"/>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4" cstate="email">
            <a:extLst>
              <a:ext uri="{28A0092B-C50C-407E-A947-70E740481C1C}">
                <a14:useLocalDpi xmlns:a14="http://schemas.microsoft.com/office/drawing/2010/main"/>
              </a:ext>
            </a:extLst>
          </a:blip>
          <a:srcRect/>
          <a:stretch/>
        </p:blipFill>
        <p:spPr>
          <a:xfrm>
            <a:off x="0" y="2892347"/>
            <a:ext cx="1522412" cy="2365453"/>
          </a:xfrm>
          <a:prstGeom prst="rect">
            <a:avLst/>
          </a:prstGeom>
        </p:spPr>
      </p:pic>
      <p:sp>
        <p:nvSpPr>
          <p:cNvPr id="44" name="Oval 43">
            <a:extLst>
              <a:ext uri="{FF2B5EF4-FFF2-40B4-BE49-F238E27FC236}">
                <a16:creationId xmlns="" xmlns:a16="http://schemas.microsoft.com/office/drawing/2014/main" id="{989BE678-777B-482A-A616-FEDC47B162E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46" name="Picture 45">
            <a:extLst>
              <a:ext uri="{FF2B5EF4-FFF2-40B4-BE49-F238E27FC236}">
                <a16:creationId xmlns="" xmlns:a16="http://schemas.microsoft.com/office/drawing/2014/main" id="{CF1EB4BD-9C7E-4AA3-9681-C7EB0DA6250B}"/>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5" cstate="email">
            <a:extLst>
              <a:ext uri="{28A0092B-C50C-407E-A947-70E740481C1C}">
                <a14:useLocalDpi xmlns:a14="http://schemas.microsoft.com/office/drawing/2010/main"/>
              </a:ext>
            </a:extLst>
          </a:blip>
          <a:srcRect t="28813"/>
          <a:stretch/>
        </p:blipFill>
        <p:spPr>
          <a:xfrm>
            <a:off x="7999412" y="0"/>
            <a:ext cx="1603387" cy="1141407"/>
          </a:xfrm>
          <a:prstGeom prst="rect">
            <a:avLst/>
          </a:prstGeom>
        </p:spPr>
      </p:pic>
      <p:pic>
        <p:nvPicPr>
          <p:cNvPr id="48" name="Picture 47">
            <a:extLst>
              <a:ext uri="{FF2B5EF4-FFF2-40B4-BE49-F238E27FC236}">
                <a16:creationId xmlns="" xmlns:a16="http://schemas.microsoft.com/office/drawing/2014/main" id="{94AAE3AA-3759-4D28-B0EF-575F25A5146C}"/>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6" cstate="email">
            <a:extLst>
              <a:ext uri="{28A0092B-C50C-407E-A947-70E740481C1C}">
                <a14:useLocalDpi xmlns:a14="http://schemas.microsoft.com/office/drawing/2010/main"/>
              </a:ext>
            </a:extLst>
          </a:blip>
          <a:srcRect b="23320"/>
          <a:stretch/>
        </p:blipFill>
        <p:spPr>
          <a:xfrm>
            <a:off x="8605878" y="6096000"/>
            <a:ext cx="993734" cy="762000"/>
          </a:xfrm>
          <a:prstGeom prst="rect">
            <a:avLst/>
          </a:prstGeom>
        </p:spPr>
      </p:pic>
      <p:sp>
        <p:nvSpPr>
          <p:cNvPr id="50" name="Rectangle 49">
            <a:extLst>
              <a:ext uri="{FF2B5EF4-FFF2-40B4-BE49-F238E27FC236}">
                <a16:creationId xmlns="" xmlns:a16="http://schemas.microsoft.com/office/drawing/2014/main" id="{D28BE0C3-2102-4820-B88B-A448B1840D1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2" name="Rectangle 51">
            <a:extLst>
              <a:ext uri="{FF2B5EF4-FFF2-40B4-BE49-F238E27FC236}">
                <a16:creationId xmlns="" xmlns:a16="http://schemas.microsoft.com/office/drawing/2014/main" id="{C6A81905-F480-46A4-BC10-215D24EA1AE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 xmlns:a16="http://schemas.microsoft.com/office/drawing/2014/main" id="{7CABCE1E-75F0-4255-8748-07267331B144}"/>
              </a:ext>
            </a:extLst>
          </p:cNvPr>
          <p:cNvSpPr>
            <a:spLocks noGrp="1"/>
          </p:cNvSpPr>
          <p:nvPr>
            <p:ph type="title"/>
          </p:nvPr>
        </p:nvSpPr>
        <p:spPr>
          <a:xfrm>
            <a:off x="4872012" y="1447800"/>
            <a:ext cx="5222325" cy="3329581"/>
          </a:xfrm>
        </p:spPr>
        <p:txBody>
          <a:bodyPr vert="horz" lIns="91440" tIns="45720" rIns="91440" bIns="45720" rtlCol="0" anchor="b">
            <a:normAutofit/>
          </a:bodyPr>
          <a:lstStyle/>
          <a:p>
            <a:pPr>
              <a:lnSpc>
                <a:spcPct val="90000"/>
              </a:lnSpc>
            </a:pPr>
            <a:r>
              <a:rPr lang="en-US" sz="5000">
                <a:solidFill>
                  <a:srgbClr val="EBEBEB"/>
                </a:solidFill>
              </a:rPr>
              <a:t>Station 5: Jesus wird ans Kreuz genagelt und stirbt</a:t>
            </a:r>
          </a:p>
        </p:txBody>
      </p:sp>
      <p:sp>
        <p:nvSpPr>
          <p:cNvPr id="54" name="Freeform 8">
            <a:extLst>
              <a:ext uri="{FF2B5EF4-FFF2-40B4-BE49-F238E27FC236}">
                <a16:creationId xmlns="" xmlns:a16="http://schemas.microsoft.com/office/drawing/2014/main" id="{36FD4D9D-3784-41E8-8405-A42B72F5133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4135692"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5" name="Grafik 4" descr="Ein Bild, das Wand, drinnen, Boden enthält.&#10;&#10;Automatisch generierte Beschreibung">
            <a:extLst>
              <a:ext uri="{FF2B5EF4-FFF2-40B4-BE49-F238E27FC236}">
                <a16:creationId xmlns="" xmlns:a16="http://schemas.microsoft.com/office/drawing/2014/main" id="{ED95920E-BF02-414A-AA0C-D68958848F28}"/>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20" y="10"/>
            <a:ext cx="4481944" cy="6857990"/>
          </a:xfrm>
          <a:custGeom>
            <a:avLst/>
            <a:gdLst/>
            <a:ahLst/>
            <a:cxnLst/>
            <a:rect l="l" t="t" r="r" b="b"/>
            <a:pathLst>
              <a:path w="4481964" h="6858000">
                <a:moveTo>
                  <a:pt x="0" y="0"/>
                </a:moveTo>
                <a:lnTo>
                  <a:pt x="3137249" y="0"/>
                </a:lnTo>
                <a:lnTo>
                  <a:pt x="4480787" y="0"/>
                </a:lnTo>
                <a:lnTo>
                  <a:pt x="4455742" y="155676"/>
                </a:lnTo>
                <a:lnTo>
                  <a:pt x="4431873" y="310667"/>
                </a:lnTo>
                <a:lnTo>
                  <a:pt x="4408509" y="466344"/>
                </a:lnTo>
                <a:lnTo>
                  <a:pt x="4388506" y="622706"/>
                </a:lnTo>
                <a:lnTo>
                  <a:pt x="4368335" y="778383"/>
                </a:lnTo>
                <a:lnTo>
                  <a:pt x="4349509" y="934745"/>
                </a:lnTo>
                <a:lnTo>
                  <a:pt x="4333373" y="1089050"/>
                </a:lnTo>
                <a:lnTo>
                  <a:pt x="4318077" y="1245413"/>
                </a:lnTo>
                <a:lnTo>
                  <a:pt x="4304125" y="1401089"/>
                </a:lnTo>
                <a:lnTo>
                  <a:pt x="4292023" y="1554023"/>
                </a:lnTo>
                <a:lnTo>
                  <a:pt x="4279920" y="1709013"/>
                </a:lnTo>
                <a:lnTo>
                  <a:pt x="4269835" y="1861947"/>
                </a:lnTo>
                <a:lnTo>
                  <a:pt x="4261935" y="2014880"/>
                </a:lnTo>
                <a:lnTo>
                  <a:pt x="4253698" y="2167128"/>
                </a:lnTo>
                <a:lnTo>
                  <a:pt x="4246807" y="2318004"/>
                </a:lnTo>
                <a:lnTo>
                  <a:pt x="4241932" y="2467508"/>
                </a:lnTo>
                <a:lnTo>
                  <a:pt x="4237730" y="2617013"/>
                </a:lnTo>
                <a:lnTo>
                  <a:pt x="4233696" y="2765145"/>
                </a:lnTo>
                <a:lnTo>
                  <a:pt x="4231847" y="2911221"/>
                </a:lnTo>
                <a:lnTo>
                  <a:pt x="4229830" y="3057296"/>
                </a:lnTo>
                <a:lnTo>
                  <a:pt x="4228821" y="3201314"/>
                </a:lnTo>
                <a:lnTo>
                  <a:pt x="4229830" y="3343960"/>
                </a:lnTo>
                <a:lnTo>
                  <a:pt x="4229830" y="3485235"/>
                </a:lnTo>
                <a:lnTo>
                  <a:pt x="4231847" y="3625138"/>
                </a:lnTo>
                <a:lnTo>
                  <a:pt x="4234872" y="3762298"/>
                </a:lnTo>
                <a:lnTo>
                  <a:pt x="4237730" y="3898087"/>
                </a:lnTo>
                <a:lnTo>
                  <a:pt x="4240924" y="4031132"/>
                </a:lnTo>
                <a:lnTo>
                  <a:pt x="4245798" y="4163491"/>
                </a:lnTo>
                <a:lnTo>
                  <a:pt x="4251009" y="4293793"/>
                </a:lnTo>
                <a:lnTo>
                  <a:pt x="4255715" y="4421352"/>
                </a:lnTo>
                <a:lnTo>
                  <a:pt x="4268995" y="4670298"/>
                </a:lnTo>
                <a:lnTo>
                  <a:pt x="4283114" y="4908956"/>
                </a:lnTo>
                <a:lnTo>
                  <a:pt x="4297906" y="5138013"/>
                </a:lnTo>
                <a:lnTo>
                  <a:pt x="4314211" y="5354726"/>
                </a:lnTo>
                <a:lnTo>
                  <a:pt x="4331188" y="5561838"/>
                </a:lnTo>
                <a:lnTo>
                  <a:pt x="4349509" y="5753862"/>
                </a:lnTo>
                <a:lnTo>
                  <a:pt x="4367495" y="5934227"/>
                </a:lnTo>
                <a:lnTo>
                  <a:pt x="4385480" y="6100191"/>
                </a:lnTo>
                <a:lnTo>
                  <a:pt x="4402457" y="6252438"/>
                </a:lnTo>
                <a:lnTo>
                  <a:pt x="4418594" y="6387541"/>
                </a:lnTo>
                <a:lnTo>
                  <a:pt x="4433890" y="6509613"/>
                </a:lnTo>
                <a:lnTo>
                  <a:pt x="4446665" y="6612483"/>
                </a:lnTo>
                <a:lnTo>
                  <a:pt x="4458767" y="6698894"/>
                </a:lnTo>
                <a:lnTo>
                  <a:pt x="4476081" y="6817538"/>
                </a:lnTo>
                <a:lnTo>
                  <a:pt x="4481964" y="6858000"/>
                </a:lnTo>
                <a:lnTo>
                  <a:pt x="3577807" y="6858000"/>
                </a:lnTo>
                <a:lnTo>
                  <a:pt x="0" y="6858000"/>
                </a:lnTo>
                <a:close/>
              </a:path>
            </a:pathLst>
          </a:custGeom>
        </p:spPr>
      </p:pic>
      <p:sp>
        <p:nvSpPr>
          <p:cNvPr id="56" name="Rectangle 55">
            <a:extLst>
              <a:ext uri="{FF2B5EF4-FFF2-40B4-BE49-F238E27FC236}">
                <a16:creationId xmlns="" xmlns:a16="http://schemas.microsoft.com/office/drawing/2014/main" id="{60817A52-B891-4228-A61E-0C0A57632DD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7823811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duotone>
              <a:schemeClr val="bg2">
                <a:shade val="69000"/>
                <a:hueMod val="108000"/>
                <a:satMod val="164000"/>
                <a:lumMod val="74000"/>
              </a:schemeClr>
              <a:schemeClr val="bg2">
                <a:tint val="96000"/>
                <a:hueMod val="88000"/>
                <a:satMod val="140000"/>
                <a:lumMod val="132000"/>
              </a:schemeClr>
            </a:duotone>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7CF3B096-8BBF-4A13-B7C6-5881AFAAFC5E}"/>
              </a:ext>
            </a:extLst>
          </p:cNvPr>
          <p:cNvSpPr>
            <a:spLocks noGrp="1"/>
          </p:cNvSpPr>
          <p:nvPr>
            <p:ph type="title"/>
          </p:nvPr>
        </p:nvSpPr>
        <p:spPr>
          <a:xfrm>
            <a:off x="4706649" y="629266"/>
            <a:ext cx="5343203" cy="1641986"/>
          </a:xfrm>
        </p:spPr>
        <p:txBody>
          <a:bodyPr vert="horz" lIns="91440" tIns="45720" rIns="91440" bIns="45720" rtlCol="0" anchor="t">
            <a:normAutofit/>
          </a:bodyPr>
          <a:lstStyle/>
          <a:p>
            <a:r>
              <a:rPr lang="en-US"/>
              <a:t>Ende des Kreuzweges</a:t>
            </a:r>
          </a:p>
        </p:txBody>
      </p:sp>
      <p:pic>
        <p:nvPicPr>
          <p:cNvPr id="4" name="Inhaltsplatzhalter 4">
            <a:extLst>
              <a:ext uri="{FF2B5EF4-FFF2-40B4-BE49-F238E27FC236}">
                <a16:creationId xmlns="" xmlns:a16="http://schemas.microsoft.com/office/drawing/2014/main" id="{1A7FBDE8-CB7B-4117-AA18-7EB412CCEF1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2"/>
          <a:stretch/>
        </p:blipFill>
        <p:spPr>
          <a:xfrm rot="5400000">
            <a:off x="-1399526" y="1399525"/>
            <a:ext cx="6858000" cy="4058949"/>
          </a:xfrm>
          <a:prstGeom prst="rect">
            <a:avLst/>
          </a:prstGeom>
        </p:spPr>
      </p:pic>
      <p:sp>
        <p:nvSpPr>
          <p:cNvPr id="6" name="Textfeld 5">
            <a:extLst>
              <a:ext uri="{FF2B5EF4-FFF2-40B4-BE49-F238E27FC236}">
                <a16:creationId xmlns="" xmlns:a16="http://schemas.microsoft.com/office/drawing/2014/main" id="{72F74060-E387-4B8C-8CDD-79BC45FBB233}"/>
              </a:ext>
            </a:extLst>
          </p:cNvPr>
          <p:cNvSpPr txBox="1"/>
          <p:nvPr/>
        </p:nvSpPr>
        <p:spPr>
          <a:xfrm>
            <a:off x="4737127" y="3004698"/>
            <a:ext cx="3849189" cy="369332"/>
          </a:xfrm>
          <a:prstGeom prst="rect">
            <a:avLst/>
          </a:prstGeom>
          <a:noFill/>
        </p:spPr>
        <p:txBody>
          <a:bodyPr wrap="square" rtlCol="0">
            <a:spAutoFit/>
          </a:bodyPr>
          <a:lstStyle/>
          <a:p>
            <a:pPr marL="342900" indent="-342900">
              <a:spcBef>
                <a:spcPts val="1000"/>
              </a:spcBef>
              <a:buClr>
                <a:schemeClr val="bg2">
                  <a:lumMod val="40000"/>
                  <a:lumOff val="60000"/>
                </a:schemeClr>
              </a:buClr>
              <a:buSzPct val="80000"/>
              <a:buFont typeface="Wingdings 3" charset="2"/>
              <a:buChar char=""/>
            </a:pPr>
            <a:r>
              <a:rPr lang="de-DE" dirty="0">
                <a:latin typeface="+mj-lt"/>
                <a:ea typeface="+mj-ea"/>
                <a:cs typeface="+mj-cs"/>
              </a:rPr>
              <a:t>Was nehmt ihr mit?</a:t>
            </a:r>
          </a:p>
        </p:txBody>
      </p:sp>
      <p:sp>
        <p:nvSpPr>
          <p:cNvPr id="7" name="Textfeld 6">
            <a:extLst>
              <a:ext uri="{FF2B5EF4-FFF2-40B4-BE49-F238E27FC236}">
                <a16:creationId xmlns="" xmlns:a16="http://schemas.microsoft.com/office/drawing/2014/main" id="{85D6CEBF-C5BE-455F-981A-E3FD65711E75}"/>
              </a:ext>
            </a:extLst>
          </p:cNvPr>
          <p:cNvSpPr txBox="1"/>
          <p:nvPr/>
        </p:nvSpPr>
        <p:spPr>
          <a:xfrm>
            <a:off x="4706649" y="2127784"/>
            <a:ext cx="3910149" cy="369332"/>
          </a:xfrm>
          <a:prstGeom prst="rect">
            <a:avLst/>
          </a:prstGeom>
          <a:noFill/>
        </p:spPr>
        <p:txBody>
          <a:bodyPr wrap="square" rtlCol="0">
            <a:spAutoFit/>
          </a:bodyPr>
          <a:lstStyle/>
          <a:p>
            <a:pPr marL="342900" indent="-342900">
              <a:spcBef>
                <a:spcPts val="1000"/>
              </a:spcBef>
              <a:buClr>
                <a:schemeClr val="bg2">
                  <a:lumMod val="40000"/>
                  <a:lumOff val="60000"/>
                </a:schemeClr>
              </a:buClr>
              <a:buSzPct val="80000"/>
              <a:buFont typeface="Wingdings 3" charset="2"/>
              <a:buChar char=""/>
            </a:pPr>
            <a:r>
              <a:rPr lang="en-US" dirty="0">
                <a:latin typeface="+mj-lt"/>
                <a:ea typeface="+mj-ea"/>
                <a:cs typeface="+mj-cs"/>
              </a:rPr>
              <a:t>Was b</a:t>
            </a:r>
            <a:r>
              <a:rPr lang="de-DE" dirty="0">
                <a:latin typeface="+mj-lt"/>
                <a:ea typeface="+mj-ea"/>
                <a:cs typeface="+mj-cs"/>
              </a:rPr>
              <a:t>lieb euch in Erinnerung</a:t>
            </a:r>
          </a:p>
        </p:txBody>
      </p:sp>
      <p:sp>
        <p:nvSpPr>
          <p:cNvPr id="8" name="Textfeld 7">
            <a:extLst>
              <a:ext uri="{FF2B5EF4-FFF2-40B4-BE49-F238E27FC236}">
                <a16:creationId xmlns="" xmlns:a16="http://schemas.microsoft.com/office/drawing/2014/main" id="{0F51AC17-C806-4850-9A61-33F6C8762D6B}"/>
              </a:ext>
            </a:extLst>
          </p:cNvPr>
          <p:cNvSpPr txBox="1"/>
          <p:nvPr/>
        </p:nvSpPr>
        <p:spPr>
          <a:xfrm>
            <a:off x="4632247" y="4060088"/>
            <a:ext cx="5057591" cy="646331"/>
          </a:xfrm>
          <a:prstGeom prst="rect">
            <a:avLst/>
          </a:prstGeom>
          <a:noFill/>
        </p:spPr>
        <p:txBody>
          <a:bodyPr wrap="square" rtlCol="0">
            <a:spAutoFit/>
          </a:bodyPr>
          <a:lstStyle/>
          <a:p>
            <a:pPr marL="342900" indent="-342900">
              <a:spcBef>
                <a:spcPts val="1000"/>
              </a:spcBef>
              <a:buClr>
                <a:schemeClr val="bg2">
                  <a:lumMod val="40000"/>
                  <a:lumOff val="60000"/>
                </a:schemeClr>
              </a:buClr>
              <a:buSzPct val="80000"/>
              <a:buFont typeface="Wingdings 3" charset="2"/>
              <a:buChar char=""/>
            </a:pPr>
            <a:r>
              <a:rPr lang="de-DE" dirty="0">
                <a:latin typeface="+mj-lt"/>
                <a:ea typeface="+mj-ea"/>
                <a:cs typeface="+mj-cs"/>
              </a:rPr>
              <a:t>Welche Symbole bleiben euch in Erinnerung und was haben sie bedeutet.</a:t>
            </a:r>
          </a:p>
        </p:txBody>
      </p:sp>
      <p:sp>
        <p:nvSpPr>
          <p:cNvPr id="9" name="Textfeld 8">
            <a:extLst>
              <a:ext uri="{FF2B5EF4-FFF2-40B4-BE49-F238E27FC236}">
                <a16:creationId xmlns="" xmlns:a16="http://schemas.microsoft.com/office/drawing/2014/main" id="{4BF1A0B3-CACF-4C43-91DE-71405E00E334}"/>
              </a:ext>
            </a:extLst>
          </p:cNvPr>
          <p:cNvSpPr txBox="1"/>
          <p:nvPr/>
        </p:nvSpPr>
        <p:spPr>
          <a:xfrm>
            <a:off x="4632247" y="4943007"/>
            <a:ext cx="4058951" cy="369332"/>
          </a:xfrm>
          <a:prstGeom prst="rect">
            <a:avLst/>
          </a:prstGeom>
          <a:noFill/>
        </p:spPr>
        <p:txBody>
          <a:bodyPr wrap="square" rtlCol="0">
            <a:spAutoFit/>
          </a:bodyPr>
          <a:lstStyle/>
          <a:p>
            <a:pPr marL="342900" indent="-342900">
              <a:spcBef>
                <a:spcPts val="1000"/>
              </a:spcBef>
              <a:buClr>
                <a:schemeClr val="bg2">
                  <a:lumMod val="40000"/>
                  <a:lumOff val="60000"/>
                </a:schemeClr>
              </a:buClr>
              <a:buSzPct val="80000"/>
              <a:buFont typeface="Wingdings 3" charset="2"/>
              <a:buChar char=""/>
            </a:pPr>
            <a:r>
              <a:rPr lang="de-DE" dirty="0">
                <a:latin typeface="+mj-lt"/>
                <a:ea typeface="+mj-ea"/>
                <a:cs typeface="+mj-cs"/>
              </a:rPr>
              <a:t>Kanntet ihr bereits Kreuzwege?</a:t>
            </a:r>
          </a:p>
        </p:txBody>
      </p:sp>
      <p:sp>
        <p:nvSpPr>
          <p:cNvPr id="12" name="Textfeld 11">
            <a:extLst>
              <a:ext uri="{FF2B5EF4-FFF2-40B4-BE49-F238E27FC236}">
                <a16:creationId xmlns="" xmlns:a16="http://schemas.microsoft.com/office/drawing/2014/main" id="{C684D5CE-A4C9-486A-9FE1-872132966CBD}"/>
              </a:ext>
            </a:extLst>
          </p:cNvPr>
          <p:cNvSpPr txBox="1"/>
          <p:nvPr/>
        </p:nvSpPr>
        <p:spPr>
          <a:xfrm>
            <a:off x="4706649" y="3455562"/>
            <a:ext cx="4310147" cy="369332"/>
          </a:xfrm>
          <a:prstGeom prst="rect">
            <a:avLst/>
          </a:prstGeom>
          <a:noFill/>
        </p:spPr>
        <p:txBody>
          <a:bodyPr wrap="square" rtlCol="0">
            <a:spAutoFit/>
          </a:bodyPr>
          <a:lstStyle/>
          <a:p>
            <a:pPr marL="342900" indent="-342900">
              <a:spcBef>
                <a:spcPts val="1000"/>
              </a:spcBef>
              <a:buClr>
                <a:schemeClr val="bg2">
                  <a:lumMod val="40000"/>
                  <a:lumOff val="60000"/>
                </a:schemeClr>
              </a:buClr>
              <a:buSzPct val="80000"/>
              <a:buFont typeface="Wingdings 3" charset="2"/>
              <a:buChar char=""/>
            </a:pPr>
            <a:r>
              <a:rPr lang="de-DE" dirty="0">
                <a:latin typeface="+mj-lt"/>
                <a:ea typeface="+mj-ea"/>
                <a:cs typeface="+mj-cs"/>
              </a:rPr>
              <a:t>Was hat euch am besten gefallen</a:t>
            </a:r>
          </a:p>
        </p:txBody>
      </p:sp>
      <p:sp>
        <p:nvSpPr>
          <p:cNvPr id="14" name="Textfeld 13">
            <a:extLst>
              <a:ext uri="{FF2B5EF4-FFF2-40B4-BE49-F238E27FC236}">
                <a16:creationId xmlns="" xmlns:a16="http://schemas.microsoft.com/office/drawing/2014/main" id="{3E23437E-CAED-47BA-B0A7-9C90D55A190C}"/>
              </a:ext>
            </a:extLst>
          </p:cNvPr>
          <p:cNvSpPr txBox="1"/>
          <p:nvPr/>
        </p:nvSpPr>
        <p:spPr>
          <a:xfrm>
            <a:off x="4573931" y="5295032"/>
            <a:ext cx="5373189" cy="774571"/>
          </a:xfrm>
          <a:prstGeom prst="rect">
            <a:avLst/>
          </a:prstGeom>
          <a:noFill/>
        </p:spPr>
        <p:txBody>
          <a:bodyPr wrap="square" rtlCol="0">
            <a:spAutoFit/>
          </a:bodyPr>
          <a:lstStyle/>
          <a:p>
            <a:pPr marL="800100" lvl="1" indent="-342900">
              <a:spcBef>
                <a:spcPts val="1000"/>
              </a:spcBef>
              <a:buClr>
                <a:schemeClr val="bg2">
                  <a:lumMod val="40000"/>
                  <a:lumOff val="60000"/>
                </a:schemeClr>
              </a:buClr>
              <a:buSzPct val="80000"/>
              <a:buFont typeface="Wingdings 3" charset="2"/>
              <a:buChar char=""/>
            </a:pPr>
            <a:r>
              <a:rPr lang="de-DE" dirty="0">
                <a:latin typeface="+mj-lt"/>
                <a:ea typeface="+mj-ea"/>
                <a:cs typeface="+mj-cs"/>
              </a:rPr>
              <a:t>Wart ihr schonmal bei einem dabei?</a:t>
            </a:r>
          </a:p>
          <a:p>
            <a:pPr marL="800100" lvl="1" indent="-342900">
              <a:spcBef>
                <a:spcPts val="1000"/>
              </a:spcBef>
              <a:buClr>
                <a:schemeClr val="bg2">
                  <a:lumMod val="40000"/>
                  <a:lumOff val="60000"/>
                </a:schemeClr>
              </a:buClr>
              <a:buSzPct val="80000"/>
              <a:buFont typeface="Wingdings 3" charset="2"/>
              <a:buChar char=""/>
            </a:pPr>
            <a:r>
              <a:rPr lang="de-DE" dirty="0">
                <a:latin typeface="+mj-lt"/>
                <a:ea typeface="+mj-ea"/>
                <a:cs typeface="+mj-cs"/>
              </a:rPr>
              <a:t>Wie liefen sie bei euch </a:t>
            </a:r>
            <a:r>
              <a:rPr lang="en-US" dirty="0">
                <a:latin typeface="+mj-lt"/>
                <a:ea typeface="+mj-ea"/>
                <a:cs typeface="+mj-cs"/>
              </a:rPr>
              <a:t>ab?</a:t>
            </a:r>
          </a:p>
        </p:txBody>
      </p:sp>
      <p:sp>
        <p:nvSpPr>
          <p:cNvPr id="11" name="Textfeld 10">
            <a:extLst>
              <a:ext uri="{FF2B5EF4-FFF2-40B4-BE49-F238E27FC236}">
                <a16:creationId xmlns="" xmlns:a16="http://schemas.microsoft.com/office/drawing/2014/main" id="{CF76FDC9-B88D-474E-A8EA-2F62E3B9715A}"/>
              </a:ext>
            </a:extLst>
          </p:cNvPr>
          <p:cNvSpPr txBox="1"/>
          <p:nvPr/>
        </p:nvSpPr>
        <p:spPr>
          <a:xfrm>
            <a:off x="4736795" y="2541044"/>
            <a:ext cx="5057591" cy="369332"/>
          </a:xfrm>
          <a:prstGeom prst="rect">
            <a:avLst/>
          </a:prstGeom>
          <a:noFill/>
        </p:spPr>
        <p:txBody>
          <a:bodyPr wrap="square" rtlCol="0">
            <a:spAutoFit/>
          </a:bodyPr>
          <a:lstStyle/>
          <a:p>
            <a:pPr marL="342900" indent="-342900">
              <a:spcBef>
                <a:spcPts val="1000"/>
              </a:spcBef>
              <a:buClr>
                <a:schemeClr val="bg2">
                  <a:lumMod val="40000"/>
                  <a:lumOff val="60000"/>
                </a:schemeClr>
              </a:buClr>
              <a:buSzPct val="80000"/>
              <a:buFont typeface="Wingdings 3" charset="2"/>
              <a:buChar char=""/>
            </a:pPr>
            <a:r>
              <a:rPr lang="de-DE" dirty="0"/>
              <a:t>Welche Stationen durchlief Jesus</a:t>
            </a:r>
          </a:p>
        </p:txBody>
      </p:sp>
    </p:spTree>
    <p:extLst>
      <p:ext uri="{BB962C8B-B14F-4D97-AF65-F5344CB8AC3E}">
        <p14:creationId xmlns:p14="http://schemas.microsoft.com/office/powerpoint/2010/main" val="31882070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ppt_x"/>
                                          </p:val>
                                        </p:tav>
                                        <p:tav tm="100000">
                                          <p:val>
                                            <p:strVal val="#ppt_x"/>
                                          </p:val>
                                        </p:tav>
                                      </p:tavLst>
                                    </p:anim>
                                    <p:anim calcmode="lin" valueType="num">
                                      <p:cBhvr additive="base">
                                        <p:cTn id="4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2" grpId="0"/>
      <p:bldP spid="14"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7" name="Picture 37">
            <a:extLst>
              <a:ext uri="{FF2B5EF4-FFF2-40B4-BE49-F238E27FC236}">
                <a16:creationId xmlns="" xmlns:a16="http://schemas.microsoft.com/office/drawing/2014/main" id="{41B68C77-138E-4BF7-A276-BD0C78A4219F}"/>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2" cstate="email">
            <a:extLst>
              <a:ext uri="{28A0092B-C50C-407E-A947-70E740481C1C}">
                <a14:useLocalDpi xmlns:a14="http://schemas.microsoft.com/office/drawing/2010/main"/>
              </a:ext>
            </a:extLst>
          </a:blip>
          <a:srcRect/>
          <a:stretch/>
        </p:blipFill>
        <p:spPr>
          <a:xfrm>
            <a:off x="0" y="2669685"/>
            <a:ext cx="4037012" cy="4188315"/>
          </a:xfrm>
          <a:prstGeom prst="rect">
            <a:avLst/>
          </a:prstGeom>
        </p:spPr>
      </p:pic>
      <p:pic>
        <p:nvPicPr>
          <p:cNvPr id="58" name="Picture 39">
            <a:extLst>
              <a:ext uri="{FF2B5EF4-FFF2-40B4-BE49-F238E27FC236}">
                <a16:creationId xmlns="" xmlns:a16="http://schemas.microsoft.com/office/drawing/2014/main" id="{7C268552-D473-46ED-B1B8-422042C4DEF1}"/>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3" cstate="email">
            <a:extLst>
              <a:ext uri="{28A0092B-C50C-407E-A947-70E740481C1C}">
                <a14:useLocalDpi xmlns:a14="http://schemas.microsoft.com/office/drawing/2010/main"/>
              </a:ext>
            </a:extLst>
          </a:blip>
          <a:srcRect/>
          <a:stretch/>
        </p:blipFill>
        <p:spPr>
          <a:xfrm>
            <a:off x="0" y="2892347"/>
            <a:ext cx="1522412" cy="2365453"/>
          </a:xfrm>
          <a:prstGeom prst="rect">
            <a:avLst/>
          </a:prstGeom>
        </p:spPr>
      </p:pic>
      <p:sp>
        <p:nvSpPr>
          <p:cNvPr id="59" name="Oval 41">
            <a:extLst>
              <a:ext uri="{FF2B5EF4-FFF2-40B4-BE49-F238E27FC236}">
                <a16:creationId xmlns="" xmlns:a16="http://schemas.microsoft.com/office/drawing/2014/main" id="{4AC0CD9D-7610-4620-93B4-798CCD9AB58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60" name="Picture 43">
            <a:extLst>
              <a:ext uri="{FF2B5EF4-FFF2-40B4-BE49-F238E27FC236}">
                <a16:creationId xmlns="" xmlns:a16="http://schemas.microsoft.com/office/drawing/2014/main" id="{B9238B3E-24AA-439A-B527-6C5DF6D72145}"/>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4" cstate="email">
            <a:extLst>
              <a:ext uri="{28A0092B-C50C-407E-A947-70E740481C1C}">
                <a14:useLocalDpi xmlns:a14="http://schemas.microsoft.com/office/drawing/2010/main"/>
              </a:ext>
            </a:extLst>
          </a:blip>
          <a:srcRect t="28813"/>
          <a:stretch/>
        </p:blipFill>
        <p:spPr>
          <a:xfrm>
            <a:off x="7999412" y="0"/>
            <a:ext cx="1603387" cy="1141407"/>
          </a:xfrm>
          <a:prstGeom prst="rect">
            <a:avLst/>
          </a:prstGeom>
        </p:spPr>
      </p:pic>
      <p:pic>
        <p:nvPicPr>
          <p:cNvPr id="61" name="Picture 45">
            <a:extLst>
              <a:ext uri="{FF2B5EF4-FFF2-40B4-BE49-F238E27FC236}">
                <a16:creationId xmlns="" xmlns:a16="http://schemas.microsoft.com/office/drawing/2014/main" id="{69F01145-BEA3-4CBF-AA21-10077B948CA8}"/>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5" cstate="email">
            <a:extLst>
              <a:ext uri="{28A0092B-C50C-407E-A947-70E740481C1C}">
                <a14:useLocalDpi xmlns:a14="http://schemas.microsoft.com/office/drawing/2010/main"/>
              </a:ext>
            </a:extLst>
          </a:blip>
          <a:srcRect b="23320"/>
          <a:stretch/>
        </p:blipFill>
        <p:spPr>
          <a:xfrm>
            <a:off x="8605878" y="6096000"/>
            <a:ext cx="993734" cy="762000"/>
          </a:xfrm>
          <a:prstGeom prst="rect">
            <a:avLst/>
          </a:prstGeom>
        </p:spPr>
      </p:pic>
      <p:sp>
        <p:nvSpPr>
          <p:cNvPr id="62" name="Rectangle 47">
            <a:extLst>
              <a:ext uri="{FF2B5EF4-FFF2-40B4-BE49-F238E27FC236}">
                <a16:creationId xmlns="" xmlns:a16="http://schemas.microsoft.com/office/drawing/2014/main" id="{DE4D62F9-188E-4530-84C2-24BDEE4BEB8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3" name="Rectangle 49">
            <a:extLst>
              <a:ext uri="{FF2B5EF4-FFF2-40B4-BE49-F238E27FC236}">
                <a16:creationId xmlns="" xmlns:a16="http://schemas.microsoft.com/office/drawing/2014/main" id="{F3F4807A-5068-4492-8025-D75F320E908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 xmlns:a16="http://schemas.microsoft.com/office/drawing/2014/main" id="{0E559B48-1047-4DBB-BA29-2A114D05B2C5}"/>
              </a:ext>
            </a:extLst>
          </p:cNvPr>
          <p:cNvSpPr>
            <a:spLocks noGrp="1"/>
          </p:cNvSpPr>
          <p:nvPr>
            <p:ph type="title"/>
          </p:nvPr>
        </p:nvSpPr>
        <p:spPr>
          <a:xfrm>
            <a:off x="7385967" y="1325880"/>
            <a:ext cx="4158334" cy="3066507"/>
          </a:xfrm>
        </p:spPr>
        <p:txBody>
          <a:bodyPr vert="horz" lIns="91440" tIns="45720" rIns="91440" bIns="45720" rtlCol="0" anchor="b">
            <a:normAutofit fontScale="90000"/>
          </a:bodyPr>
          <a:lstStyle/>
          <a:p>
            <a:r>
              <a:rPr lang="de-DE" sz="5400" b="0" i="0" kern="1200" dirty="0">
                <a:solidFill>
                  <a:srgbClr val="EBEBEB"/>
                </a:solidFill>
                <a:latin typeface="+mj-lt"/>
                <a:ea typeface="+mj-ea"/>
                <a:cs typeface="+mj-cs"/>
              </a:rPr>
              <a:t>Seht das Zeichen, seht das Kreuz</a:t>
            </a:r>
          </a:p>
        </p:txBody>
      </p:sp>
      <p:sp>
        <p:nvSpPr>
          <p:cNvPr id="64" name="Freeform 36">
            <a:extLst>
              <a:ext uri="{FF2B5EF4-FFF2-40B4-BE49-F238E27FC236}">
                <a16:creationId xmlns="" xmlns:a16="http://schemas.microsoft.com/office/drawing/2014/main" id="{B24996F8-180C-4DCB-8A26-DFA336CDEFB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6649646"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65" name="Freeform: Shape 53">
            <a:extLst>
              <a:ext uri="{FF2B5EF4-FFF2-40B4-BE49-F238E27FC236}">
                <a16:creationId xmlns="" xmlns:a16="http://schemas.microsoft.com/office/drawing/2014/main" id="{D8B22DE2-C518-4F77-BE90-E1B6B1909D9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gray">
          <a:xfrm rot="5400000" flipH="1">
            <a:off x="68960" y="-68960"/>
            <a:ext cx="6858001" cy="6995918"/>
          </a:xfrm>
          <a:custGeom>
            <a:avLst/>
            <a:gdLst>
              <a:gd name="connsiteX0" fmla="*/ 6858001 w 6858001"/>
              <a:gd name="connsiteY0" fmla="*/ 1344715 h 6995918"/>
              <a:gd name="connsiteX1" fmla="*/ 6858001 w 6858001"/>
              <a:gd name="connsiteY1" fmla="*/ 1177 h 6995918"/>
              <a:gd name="connsiteX2" fmla="*/ 6702324 w 6858001"/>
              <a:gd name="connsiteY2" fmla="*/ 26222 h 6995918"/>
              <a:gd name="connsiteX3" fmla="*/ 6547333 w 6858001"/>
              <a:gd name="connsiteY3" fmla="*/ 50091 h 6995918"/>
              <a:gd name="connsiteX4" fmla="*/ 6391657 w 6858001"/>
              <a:gd name="connsiteY4" fmla="*/ 73455 h 6995918"/>
              <a:gd name="connsiteX5" fmla="*/ 6235294 w 6858001"/>
              <a:gd name="connsiteY5" fmla="*/ 93458 h 6995918"/>
              <a:gd name="connsiteX6" fmla="*/ 6079618 w 6858001"/>
              <a:gd name="connsiteY6" fmla="*/ 113629 h 6995918"/>
              <a:gd name="connsiteX7" fmla="*/ 5923255 w 6858001"/>
              <a:gd name="connsiteY7" fmla="*/ 132455 h 6995918"/>
              <a:gd name="connsiteX8" fmla="*/ 5768950 w 6858001"/>
              <a:gd name="connsiteY8" fmla="*/ 148591 h 6995918"/>
              <a:gd name="connsiteX9" fmla="*/ 5612588 w 6858001"/>
              <a:gd name="connsiteY9" fmla="*/ 163887 h 6995918"/>
              <a:gd name="connsiteX10" fmla="*/ 5456911 w 6858001"/>
              <a:gd name="connsiteY10" fmla="*/ 177839 h 6995918"/>
              <a:gd name="connsiteX11" fmla="*/ 5303978 w 6858001"/>
              <a:gd name="connsiteY11" fmla="*/ 189941 h 6995918"/>
              <a:gd name="connsiteX12" fmla="*/ 5148987 w 6858001"/>
              <a:gd name="connsiteY12" fmla="*/ 202044 h 6995918"/>
              <a:gd name="connsiteX13" fmla="*/ 4996054 w 6858001"/>
              <a:gd name="connsiteY13" fmla="*/ 212129 h 6995918"/>
              <a:gd name="connsiteX14" fmla="*/ 4843120 w 6858001"/>
              <a:gd name="connsiteY14" fmla="*/ 220029 h 6995918"/>
              <a:gd name="connsiteX15" fmla="*/ 4690873 w 6858001"/>
              <a:gd name="connsiteY15" fmla="*/ 228266 h 6995918"/>
              <a:gd name="connsiteX16" fmla="*/ 4539997 w 6858001"/>
              <a:gd name="connsiteY16" fmla="*/ 235157 h 6995918"/>
              <a:gd name="connsiteX17" fmla="*/ 4390492 w 6858001"/>
              <a:gd name="connsiteY17" fmla="*/ 240032 h 6995918"/>
              <a:gd name="connsiteX18" fmla="*/ 4240988 w 6858001"/>
              <a:gd name="connsiteY18" fmla="*/ 244234 h 6995918"/>
              <a:gd name="connsiteX19" fmla="*/ 4092855 w 6858001"/>
              <a:gd name="connsiteY19" fmla="*/ 248268 h 6995918"/>
              <a:gd name="connsiteX20" fmla="*/ 3946780 w 6858001"/>
              <a:gd name="connsiteY20" fmla="*/ 250117 h 6995918"/>
              <a:gd name="connsiteX21" fmla="*/ 3800704 w 6858001"/>
              <a:gd name="connsiteY21" fmla="*/ 252134 h 6995918"/>
              <a:gd name="connsiteX22" fmla="*/ 3656686 w 6858001"/>
              <a:gd name="connsiteY22" fmla="*/ 253143 h 6995918"/>
              <a:gd name="connsiteX23" fmla="*/ 3514040 w 6858001"/>
              <a:gd name="connsiteY23" fmla="*/ 252134 h 6995918"/>
              <a:gd name="connsiteX24" fmla="*/ 3372765 w 6858001"/>
              <a:gd name="connsiteY24" fmla="*/ 252134 h 6995918"/>
              <a:gd name="connsiteX25" fmla="*/ 3232862 w 6858001"/>
              <a:gd name="connsiteY25" fmla="*/ 250117 h 6995918"/>
              <a:gd name="connsiteX26" fmla="*/ 3095702 w 6858001"/>
              <a:gd name="connsiteY26" fmla="*/ 247092 h 6995918"/>
              <a:gd name="connsiteX27" fmla="*/ 2959914 w 6858001"/>
              <a:gd name="connsiteY27" fmla="*/ 244234 h 6995918"/>
              <a:gd name="connsiteX28" fmla="*/ 2826868 w 6858001"/>
              <a:gd name="connsiteY28" fmla="*/ 241040 h 6995918"/>
              <a:gd name="connsiteX29" fmla="*/ 2694509 w 6858001"/>
              <a:gd name="connsiteY29" fmla="*/ 236166 h 6995918"/>
              <a:gd name="connsiteX30" fmla="*/ 2564208 w 6858001"/>
              <a:gd name="connsiteY30" fmla="*/ 230955 h 6995918"/>
              <a:gd name="connsiteX31" fmla="*/ 2436649 w 6858001"/>
              <a:gd name="connsiteY31" fmla="*/ 226249 h 6995918"/>
              <a:gd name="connsiteX32" fmla="*/ 2187703 w 6858001"/>
              <a:gd name="connsiteY32" fmla="*/ 212969 h 6995918"/>
              <a:gd name="connsiteX33" fmla="*/ 1949045 w 6858001"/>
              <a:gd name="connsiteY33" fmla="*/ 198850 h 6995918"/>
              <a:gd name="connsiteX34" fmla="*/ 1719988 w 6858001"/>
              <a:gd name="connsiteY34" fmla="*/ 184058 h 6995918"/>
              <a:gd name="connsiteX35" fmla="*/ 1503275 w 6858001"/>
              <a:gd name="connsiteY35" fmla="*/ 167753 h 6995918"/>
              <a:gd name="connsiteX36" fmla="*/ 1296163 w 6858001"/>
              <a:gd name="connsiteY36" fmla="*/ 150776 h 6995918"/>
              <a:gd name="connsiteX37" fmla="*/ 1104139 w 6858001"/>
              <a:gd name="connsiteY37" fmla="*/ 132455 h 6995918"/>
              <a:gd name="connsiteX38" fmla="*/ 923774 w 6858001"/>
              <a:gd name="connsiteY38" fmla="*/ 114469 h 6995918"/>
              <a:gd name="connsiteX39" fmla="*/ 757810 w 6858001"/>
              <a:gd name="connsiteY39" fmla="*/ 96484 h 6995918"/>
              <a:gd name="connsiteX40" fmla="*/ 605563 w 6858001"/>
              <a:gd name="connsiteY40" fmla="*/ 79507 h 6995918"/>
              <a:gd name="connsiteX41" fmla="*/ 470460 w 6858001"/>
              <a:gd name="connsiteY41" fmla="*/ 63370 h 6995918"/>
              <a:gd name="connsiteX42" fmla="*/ 348388 w 6858001"/>
              <a:gd name="connsiteY42" fmla="*/ 48074 h 6995918"/>
              <a:gd name="connsiteX43" fmla="*/ 245518 w 6858001"/>
              <a:gd name="connsiteY43" fmla="*/ 35299 h 6995918"/>
              <a:gd name="connsiteX44" fmla="*/ 159107 w 6858001"/>
              <a:gd name="connsiteY44" fmla="*/ 23197 h 6995918"/>
              <a:gd name="connsiteX45" fmla="*/ 40463 w 6858001"/>
              <a:gd name="connsiteY45" fmla="*/ 5883 h 6995918"/>
              <a:gd name="connsiteX46" fmla="*/ 1 w 6858001"/>
              <a:gd name="connsiteY46" fmla="*/ 0 h 6995918"/>
              <a:gd name="connsiteX47" fmla="*/ 1 w 6858001"/>
              <a:gd name="connsiteY47" fmla="*/ 905354 h 6995918"/>
              <a:gd name="connsiteX48" fmla="*/ 0 w 6858001"/>
              <a:gd name="connsiteY48" fmla="*/ 905354 h 6995918"/>
              <a:gd name="connsiteX49" fmla="*/ 0 w 6858001"/>
              <a:gd name="connsiteY49" fmla="*/ 6995918 h 6995918"/>
              <a:gd name="connsiteX50" fmla="*/ 6858000 w 6858001"/>
              <a:gd name="connsiteY50" fmla="*/ 6995918 h 6995918"/>
              <a:gd name="connsiteX51" fmla="*/ 6858000 w 6858001"/>
              <a:gd name="connsiteY51" fmla="*/ 1344715 h 6995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95918">
                <a:moveTo>
                  <a:pt x="6858001" y="1344715"/>
                </a:moveTo>
                <a:lnTo>
                  <a:pt x="6858001" y="1177"/>
                </a:lnTo>
                <a:lnTo>
                  <a:pt x="6702324" y="26222"/>
                </a:lnTo>
                <a:lnTo>
                  <a:pt x="6547333" y="50091"/>
                </a:lnTo>
                <a:lnTo>
                  <a:pt x="6391657" y="73455"/>
                </a:lnTo>
                <a:lnTo>
                  <a:pt x="6235294" y="93458"/>
                </a:lnTo>
                <a:lnTo>
                  <a:pt x="6079618" y="113629"/>
                </a:lnTo>
                <a:lnTo>
                  <a:pt x="5923255" y="132455"/>
                </a:lnTo>
                <a:lnTo>
                  <a:pt x="5768950" y="148591"/>
                </a:lnTo>
                <a:lnTo>
                  <a:pt x="5612588" y="163887"/>
                </a:lnTo>
                <a:lnTo>
                  <a:pt x="5456911" y="177839"/>
                </a:lnTo>
                <a:lnTo>
                  <a:pt x="5303978" y="189941"/>
                </a:lnTo>
                <a:lnTo>
                  <a:pt x="5148987" y="202044"/>
                </a:lnTo>
                <a:lnTo>
                  <a:pt x="4996054" y="212129"/>
                </a:lnTo>
                <a:lnTo>
                  <a:pt x="4843120" y="220029"/>
                </a:lnTo>
                <a:lnTo>
                  <a:pt x="4690873" y="228266"/>
                </a:lnTo>
                <a:lnTo>
                  <a:pt x="4539997" y="235157"/>
                </a:lnTo>
                <a:lnTo>
                  <a:pt x="4390492" y="240032"/>
                </a:lnTo>
                <a:lnTo>
                  <a:pt x="4240988" y="244234"/>
                </a:lnTo>
                <a:lnTo>
                  <a:pt x="4092855" y="248268"/>
                </a:lnTo>
                <a:lnTo>
                  <a:pt x="3946780" y="250117"/>
                </a:lnTo>
                <a:lnTo>
                  <a:pt x="3800704" y="252134"/>
                </a:lnTo>
                <a:lnTo>
                  <a:pt x="3656686" y="253143"/>
                </a:lnTo>
                <a:lnTo>
                  <a:pt x="3514040" y="252134"/>
                </a:lnTo>
                <a:lnTo>
                  <a:pt x="3372765" y="252134"/>
                </a:lnTo>
                <a:lnTo>
                  <a:pt x="3232862" y="250117"/>
                </a:lnTo>
                <a:lnTo>
                  <a:pt x="3095702" y="247092"/>
                </a:lnTo>
                <a:lnTo>
                  <a:pt x="2959914" y="244234"/>
                </a:lnTo>
                <a:lnTo>
                  <a:pt x="2826868" y="241040"/>
                </a:lnTo>
                <a:lnTo>
                  <a:pt x="2694509" y="236166"/>
                </a:lnTo>
                <a:lnTo>
                  <a:pt x="2564208" y="230955"/>
                </a:lnTo>
                <a:lnTo>
                  <a:pt x="2436649" y="226249"/>
                </a:lnTo>
                <a:lnTo>
                  <a:pt x="2187703" y="212969"/>
                </a:lnTo>
                <a:lnTo>
                  <a:pt x="1949045" y="198850"/>
                </a:lnTo>
                <a:lnTo>
                  <a:pt x="1719988" y="184058"/>
                </a:lnTo>
                <a:lnTo>
                  <a:pt x="1503275" y="167753"/>
                </a:lnTo>
                <a:lnTo>
                  <a:pt x="1296163" y="150776"/>
                </a:lnTo>
                <a:lnTo>
                  <a:pt x="1104139" y="132455"/>
                </a:lnTo>
                <a:lnTo>
                  <a:pt x="923774" y="114469"/>
                </a:lnTo>
                <a:lnTo>
                  <a:pt x="757810" y="96484"/>
                </a:lnTo>
                <a:lnTo>
                  <a:pt x="605563" y="79507"/>
                </a:lnTo>
                <a:lnTo>
                  <a:pt x="470460" y="63370"/>
                </a:lnTo>
                <a:lnTo>
                  <a:pt x="348388" y="48074"/>
                </a:lnTo>
                <a:lnTo>
                  <a:pt x="245518" y="35299"/>
                </a:lnTo>
                <a:lnTo>
                  <a:pt x="159107" y="23197"/>
                </a:lnTo>
                <a:lnTo>
                  <a:pt x="40463" y="5883"/>
                </a:lnTo>
                <a:lnTo>
                  <a:pt x="1" y="0"/>
                </a:lnTo>
                <a:lnTo>
                  <a:pt x="1" y="905354"/>
                </a:lnTo>
                <a:lnTo>
                  <a:pt x="0" y="905354"/>
                </a:lnTo>
                <a:lnTo>
                  <a:pt x="0" y="6995918"/>
                </a:lnTo>
                <a:lnTo>
                  <a:pt x="6858000" y="6995918"/>
                </a:lnTo>
                <a:lnTo>
                  <a:pt x="6858000" y="1344715"/>
                </a:lnTo>
                <a:close/>
              </a:path>
            </a:pathLst>
          </a:custGeom>
          <a:ln>
            <a:noFill/>
          </a:ln>
        </p:spPr>
      </p:sp>
      <p:sp>
        <p:nvSpPr>
          <p:cNvPr id="56" name="Rectangle 55">
            <a:extLst>
              <a:ext uri="{FF2B5EF4-FFF2-40B4-BE49-F238E27FC236}">
                <a16:creationId xmlns="" xmlns:a16="http://schemas.microsoft.com/office/drawing/2014/main" id="{630182B0-3559-41D5-9EBC-0BD86BEDAD0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5" name="Inhaltsplatzhalter 4">
            <a:extLst>
              <a:ext uri="{FF2B5EF4-FFF2-40B4-BE49-F238E27FC236}">
                <a16:creationId xmlns="" xmlns:a16="http://schemas.microsoft.com/office/drawing/2014/main" id="{46A8F155-9382-4BE0-A4CC-8AD08CC27CE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37981" y="647698"/>
            <a:ext cx="4662303" cy="5562139"/>
          </a:xfrm>
          <a:prstGeom prst="rect">
            <a:avLst/>
          </a:prstGeom>
          <a:effectLst/>
        </p:spPr>
      </p:pic>
    </p:spTree>
    <p:extLst>
      <p:ext uri="{BB962C8B-B14F-4D97-AF65-F5344CB8AC3E}">
        <p14:creationId xmlns:p14="http://schemas.microsoft.com/office/powerpoint/2010/main" val="4289957914"/>
      </p:ext>
    </p:extLst>
  </p:cSld>
  <p:clrMapOvr>
    <a:overrideClrMapping bg1="lt1" tx1="dk1" bg2="lt2" tx2="dk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Graustuf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0</TotalTime>
  <Words>406</Words>
  <Application>Microsoft Macintosh PowerPoint</Application>
  <PresentationFormat>Benutzerdefiniert</PresentationFormat>
  <Paragraphs>26</Paragraphs>
  <Slides>8</Slides>
  <Notes>0</Notes>
  <HiddenSlides>0</HiddenSlides>
  <MMClips>0</MMClips>
  <ScaleCrop>false</ScaleCrop>
  <HeadingPairs>
    <vt:vector size="4" baseType="variant">
      <vt:variant>
        <vt:lpstr>Design</vt:lpstr>
      </vt:variant>
      <vt:variant>
        <vt:i4>1</vt:i4>
      </vt:variant>
      <vt:variant>
        <vt:lpstr>Folientitel</vt:lpstr>
      </vt:variant>
      <vt:variant>
        <vt:i4>8</vt:i4>
      </vt:variant>
    </vt:vector>
  </HeadingPairs>
  <TitlesOfParts>
    <vt:vector size="9" baseType="lpstr">
      <vt:lpstr>Ion</vt:lpstr>
      <vt:lpstr>Kinderkreuzweg</vt:lpstr>
      <vt:lpstr>Station 1: Jesus wird zum Tode verurteilt </vt:lpstr>
      <vt:lpstr>Station 2: Jesus wird gegeißelt</vt:lpstr>
      <vt:lpstr>Station 3: Jesus wird mit Dornen gekrönt </vt:lpstr>
      <vt:lpstr>Station 4: Jesus fällt  … Simon von Cyrene</vt:lpstr>
      <vt:lpstr>Station 5: Jesus wird ans Kreuz genagelt und stirbt</vt:lpstr>
      <vt:lpstr>Ende des Kreuzweges</vt:lpstr>
      <vt:lpstr>Seht das Zeichen, seht das Kreuz</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Office2016L0002</dc:creator>
  <cp:lastModifiedBy>Gruber</cp:lastModifiedBy>
  <cp:revision>24</cp:revision>
  <dcterms:created xsi:type="dcterms:W3CDTF">2021-03-11T16:39:31Z</dcterms:created>
  <dcterms:modified xsi:type="dcterms:W3CDTF">2021-03-19T17:51:52Z</dcterms:modified>
</cp:coreProperties>
</file>